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413" r:id="rId2"/>
    <p:sldId id="414" r:id="rId3"/>
    <p:sldId id="415" r:id="rId4"/>
    <p:sldId id="416" r:id="rId5"/>
    <p:sldId id="417" r:id="rId6"/>
    <p:sldId id="418" r:id="rId7"/>
    <p:sldId id="419" r:id="rId8"/>
    <p:sldId id="420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96" r:id="rId18"/>
    <p:sldId id="399" r:id="rId19"/>
    <p:sldId id="401" r:id="rId20"/>
    <p:sldId id="405" r:id="rId21"/>
    <p:sldId id="407" r:id="rId22"/>
    <p:sldId id="408" r:id="rId23"/>
    <p:sldId id="409" r:id="rId24"/>
    <p:sldId id="41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386" r:id="rId34"/>
    <p:sldId id="387" r:id="rId35"/>
    <p:sldId id="388" r:id="rId36"/>
    <p:sldId id="389" r:id="rId37"/>
    <p:sldId id="390" r:id="rId38"/>
    <p:sldId id="391" r:id="rId39"/>
    <p:sldId id="392" r:id="rId40"/>
    <p:sldId id="393" r:id="rId41"/>
    <p:sldId id="380" r:id="rId42"/>
    <p:sldId id="382" r:id="rId43"/>
    <p:sldId id="383" r:id="rId44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05" autoAdjust="0"/>
    <p:restoredTop sz="78961" autoAdjust="0"/>
  </p:normalViewPr>
  <p:slideViewPr>
    <p:cSldViewPr>
      <p:cViewPr varScale="1">
        <p:scale>
          <a:sx n="89" d="100"/>
          <a:sy n="89" d="100"/>
        </p:scale>
        <p:origin x="-1884" y="-96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1B3D61-1B3E-4F38-90E2-CF89FDC52A7F}" type="datetimeFigureOut">
              <a:rPr lang="en-US"/>
              <a:pPr>
                <a:defRPr/>
              </a:pPr>
              <a:t>5/2/2013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CD841A-7EC1-4EF0-AC0F-BF9FA2826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FD1-080E-4619-A388-30E37609521C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1DC1-335A-4F22-BA31-33D90A30E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E79B-4006-4CE7-911A-70D6A9929F09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A72B-FB86-47C6-996C-2CD11FD0E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ACF1-9304-4C05-800F-1021EDDD899C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2F5A-FE14-408A-80AE-2BCB2F06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9823-A2A7-454D-9DED-3E42BB76FFD8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5447-ACB6-4956-9433-67FDC1FA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9FBF-E584-4910-B67C-2C1FC4F7AFFE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1BC8-C62B-4D3D-A22D-04B155304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BD0B-F0D6-40DE-BD7A-5D00FE3FEE00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9D2D8-3893-47B9-B5BE-7C7C4365E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FA22-F50D-4381-BDB3-CACE19FDA753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839-59F4-48A2-A3FF-6A34C37BB7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7A6B-57C0-4E1E-9916-AFF53E00BFB3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481B-9907-43E5-B169-F27428049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2D2FB-30C6-4A37-B9B7-FE1BD827AAB2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F905-23A4-4F7F-AA53-5292E2E7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F4B2-32EF-4241-BB42-644ED660734F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F79-46D1-4B13-9267-56027CCD6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FFF6-28C1-4A53-B83F-8D33604539D8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097-760E-4C5A-8417-403ABA2FD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305800" y="96838"/>
            <a:ext cx="6000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3CFE1-5D5D-4948-97F6-E7B1866FCD92}" type="datetimeFigureOut">
              <a:rPr lang="en-US"/>
              <a:pPr>
                <a:defRPr/>
              </a:pPr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F6EBD-2EA3-43FA-A774-A637B26C3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177800" y="227013"/>
            <a:ext cx="30988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900">
                <a:solidFill>
                  <a:srgbClr val="999999"/>
                </a:solidFill>
                <a:cs typeface="Times New Roman" pitchFamily="18" charset="0"/>
              </a:rPr>
              <a:t>National Aeronautics and Space Administration</a:t>
            </a:r>
            <a:endParaRPr lang="en-US" sz="900"/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304800" y="6459538"/>
            <a:ext cx="8534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Expedition Earth and Beyond:  Astromaterials Research and Exploration Science (ARES) Education </a:t>
            </a:r>
            <a:endParaRPr lang="en-US" sz="800"/>
          </a:p>
          <a:p>
            <a:pPr algn="ctr" eaLnBrk="0" hangingPunct="0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NASA Johnson Space Center</a:t>
            </a:r>
            <a:endParaRPr 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4"/>
          <p:cNvGrpSpPr>
            <a:grpSpLocks/>
          </p:cNvGrpSpPr>
          <p:nvPr/>
        </p:nvGrpSpPr>
        <p:grpSpPr bwMode="auto">
          <a:xfrm>
            <a:off x="581025" y="896938"/>
            <a:ext cx="7981950" cy="5659437"/>
            <a:chOff x="552450" y="800041"/>
            <a:chExt cx="8115300" cy="5753159"/>
          </a:xfrm>
        </p:grpSpPr>
        <p:grpSp>
          <p:nvGrpSpPr>
            <p:cNvPr id="2052" name="Group 19"/>
            <p:cNvGrpSpPr>
              <a:grpSpLocks/>
            </p:cNvGrpSpPr>
            <p:nvPr/>
          </p:nvGrpSpPr>
          <p:grpSpPr bwMode="auto">
            <a:xfrm>
              <a:off x="552450" y="800041"/>
              <a:ext cx="8115300" cy="5369024"/>
              <a:chOff x="514350" y="685801"/>
              <a:chExt cx="8115300" cy="5369156"/>
            </a:xfrm>
          </p:grpSpPr>
          <p:pic>
            <p:nvPicPr>
              <p:cNvPr id="2055" name="Picture 2" descr="http://eol.jsc.nasa.gov/sseop/images/ESC/small/ISS006/ISS006-E-16068.JPG"/>
              <p:cNvPicPr>
                <a:picLocks noChangeAspect="1" noChangeArrowheads="1"/>
              </p:cNvPicPr>
              <p:nvPr/>
            </p:nvPicPr>
            <p:blipFill>
              <a:blip r:embed="rId3"/>
              <a:srcRect b="2786"/>
              <a:stretch>
                <a:fillRect/>
              </a:stretch>
            </p:blipFill>
            <p:spPr bwMode="auto">
              <a:xfrm>
                <a:off x="514350" y="685801"/>
                <a:ext cx="8115300" cy="5369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56" name="Group 17"/>
              <p:cNvGrpSpPr>
                <a:grpSpLocks/>
              </p:cNvGrpSpPr>
              <p:nvPr/>
            </p:nvGrpSpPr>
            <p:grpSpPr bwMode="auto">
              <a:xfrm rot="10628083">
                <a:off x="540715" y="5620499"/>
                <a:ext cx="612874" cy="307975"/>
                <a:chOff x="669382" y="5569406"/>
                <a:chExt cx="614055" cy="307808"/>
              </a:xfrm>
            </p:grpSpPr>
            <p:grpSp>
              <p:nvGrpSpPr>
                <p:cNvPr id="2058" name="Group 10"/>
                <p:cNvGrpSpPr>
                  <a:grpSpLocks/>
                </p:cNvGrpSpPr>
                <p:nvPr/>
              </p:nvGrpSpPr>
              <p:grpSpPr bwMode="auto">
                <a:xfrm rot="10278221">
                  <a:off x="669382" y="5607844"/>
                  <a:ext cx="614055" cy="204922"/>
                  <a:chOff x="1219599" y="5105047"/>
                  <a:chExt cx="685008" cy="228602"/>
                </a:xfrm>
              </p:grpSpPr>
              <p:grpSp>
                <p:nvGrpSpPr>
                  <p:cNvPr id="2060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79946" y="4970466"/>
                      <a:ext cx="228515" cy="229107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76212" y="4859255"/>
                      <a:ext cx="229106" cy="1799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78903" y="5303803"/>
                      <a:ext cx="227303" cy="1799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31527" y="5096267"/>
                    <a:ext cx="137103" cy="37786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10971917">
                  <a:off x="843879" y="5574524"/>
                  <a:ext cx="302403" cy="3080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5" name="Straight Connector 24"/>
              <p:cNvCxnSpPr/>
              <p:nvPr/>
            </p:nvCxnSpPr>
            <p:spPr bwMode="auto">
              <a:xfrm>
                <a:off x="4468703" y="3246947"/>
                <a:ext cx="660135" cy="148472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3" name="TextBox 17"/>
            <p:cNvSpPr txBox="1">
              <a:spLocks noChangeArrowheads="1"/>
            </p:cNvSpPr>
            <p:nvPr/>
          </p:nvSpPr>
          <p:spPr bwMode="auto">
            <a:xfrm>
              <a:off x="591019" y="6162495"/>
              <a:ext cx="1153024" cy="250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000"/>
                <a:t>ISS006-E-16068</a:t>
              </a:r>
            </a:p>
          </p:txBody>
        </p:sp>
        <p:sp>
          <p:nvSpPr>
            <p:cNvPr id="2054" name="TextBox 17"/>
            <p:cNvSpPr txBox="1">
              <a:spLocks noChangeArrowheads="1"/>
            </p:cNvSpPr>
            <p:nvPr/>
          </p:nvSpPr>
          <p:spPr bwMode="auto">
            <a:xfrm>
              <a:off x="6713157" y="615309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2.4 km</a:t>
              </a:r>
            </a:p>
            <a:p>
              <a:pPr algn="r"/>
              <a:r>
                <a:rPr lang="en-US" sz="1000"/>
                <a:t>Blue Marble Matches Image #1</a:t>
              </a:r>
            </a:p>
          </p:txBody>
        </p:sp>
      </p:grpSp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Roter Kamm Crater (Namibia)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522288" y="895350"/>
            <a:ext cx="8099425" cy="5657850"/>
            <a:chOff x="533400" y="698556"/>
            <a:chExt cx="8100351" cy="5657805"/>
          </a:xfrm>
        </p:grpSpPr>
        <p:grpSp>
          <p:nvGrpSpPr>
            <p:cNvPr id="11268" name="Group 1"/>
            <p:cNvGrpSpPr>
              <a:grpSpLocks/>
            </p:cNvGrpSpPr>
            <p:nvPr/>
          </p:nvGrpSpPr>
          <p:grpSpPr bwMode="auto">
            <a:xfrm>
              <a:off x="533400" y="698556"/>
              <a:ext cx="8085111" cy="5649126"/>
              <a:chOff x="1031234" y="914400"/>
              <a:chExt cx="7303260" cy="5102841"/>
            </a:xfrm>
          </p:grpSpPr>
          <p:sp>
            <p:nvSpPr>
              <p:cNvPr id="11270" name="TextBox 7"/>
              <p:cNvSpPr txBox="1">
                <a:spLocks noChangeArrowheads="1"/>
              </p:cNvSpPr>
              <p:nvPr/>
            </p:nvSpPr>
            <p:spPr bwMode="auto">
              <a:xfrm>
                <a:off x="1031234" y="5786409"/>
                <a:ext cx="1031051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A12_h_50_7431</a:t>
                </a:r>
              </a:p>
            </p:txBody>
          </p:sp>
          <p:grpSp>
            <p:nvGrpSpPr>
              <p:cNvPr id="11271" name="Group 39"/>
              <p:cNvGrpSpPr>
                <a:grpSpLocks/>
              </p:cNvGrpSpPr>
              <p:nvPr/>
            </p:nvGrpSpPr>
            <p:grpSpPr bwMode="auto">
              <a:xfrm>
                <a:off x="1037536" y="914400"/>
                <a:ext cx="7296958" cy="4876800"/>
                <a:chOff x="1037536" y="914400"/>
                <a:chExt cx="7296958" cy="4876800"/>
              </a:xfrm>
            </p:grpSpPr>
            <p:pic>
              <p:nvPicPr>
                <p:cNvPr id="11272" name="Picture 17" descr="MOONIMAGE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37536" y="914400"/>
                  <a:ext cx="7296958" cy="4876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273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1306624" y="5122277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grpSp>
              <p:nvGrpSpPr>
                <p:cNvPr id="11274" name="Group 9"/>
                <p:cNvGrpSpPr>
                  <a:grpSpLocks/>
                </p:cNvGrpSpPr>
                <p:nvPr/>
              </p:nvGrpSpPr>
              <p:grpSpPr bwMode="auto">
                <a:xfrm>
                  <a:off x="1143000" y="1046889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1276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127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5083" y="4951604"/>
                        <a:ext cx="228766" cy="22863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4100" y="4828614"/>
                        <a:ext cx="228638" cy="1599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3516" y="5280091"/>
                        <a:ext cx="227039" cy="1599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3626" y="5106502"/>
                      <a:ext cx="137502" cy="3839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316" y="5934276"/>
                    <a:ext cx="301176" cy="3081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1295117" y="5485907"/>
                  <a:ext cx="72567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1269" name="TextBox 17"/>
            <p:cNvSpPr txBox="1">
              <a:spLocks noChangeArrowheads="1"/>
            </p:cNvSpPr>
            <p:nvPr/>
          </p:nvSpPr>
          <p:spPr bwMode="auto">
            <a:xfrm>
              <a:off x="6684178" y="611014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11267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720725" y="901700"/>
            <a:ext cx="7694613" cy="5600700"/>
            <a:chOff x="720024" y="761181"/>
            <a:chExt cx="7695588" cy="5601360"/>
          </a:xfrm>
        </p:grpSpPr>
        <p:grpSp>
          <p:nvGrpSpPr>
            <p:cNvPr id="12292" name="Group 1"/>
            <p:cNvGrpSpPr>
              <a:grpSpLocks/>
            </p:cNvGrpSpPr>
            <p:nvPr/>
          </p:nvGrpSpPr>
          <p:grpSpPr bwMode="auto">
            <a:xfrm>
              <a:off x="720024" y="761181"/>
              <a:ext cx="7695588" cy="5584797"/>
              <a:chOff x="944624" y="990600"/>
              <a:chExt cx="7132576" cy="5176211"/>
            </a:xfrm>
          </p:grpSpPr>
          <p:sp>
            <p:nvSpPr>
              <p:cNvPr id="12294" name="TextBox 7"/>
              <p:cNvSpPr txBox="1">
                <a:spLocks noChangeArrowheads="1"/>
              </p:cNvSpPr>
              <p:nvPr/>
            </p:nvSpPr>
            <p:spPr bwMode="auto">
              <a:xfrm>
                <a:off x="944624" y="5935979"/>
                <a:ext cx="66556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Apollo 16</a:t>
                </a:r>
              </a:p>
            </p:txBody>
          </p:sp>
          <p:grpSp>
            <p:nvGrpSpPr>
              <p:cNvPr id="12295" name="Group 6"/>
              <p:cNvGrpSpPr>
                <a:grpSpLocks/>
              </p:cNvGrpSpPr>
              <p:nvPr/>
            </p:nvGrpSpPr>
            <p:grpSpPr bwMode="auto">
              <a:xfrm>
                <a:off x="944624" y="990600"/>
                <a:ext cx="7132576" cy="4963082"/>
                <a:chOff x="944624" y="990600"/>
                <a:chExt cx="7132576" cy="4963082"/>
              </a:xfrm>
            </p:grpSpPr>
            <p:pic>
              <p:nvPicPr>
                <p:cNvPr id="12296" name="Picture 2"/>
                <p:cNvPicPr>
                  <a:picLocks noChangeAspect="1" noChangeArrowheads="1"/>
                </p:cNvPicPr>
                <p:nvPr/>
              </p:nvPicPr>
              <p:blipFill>
                <a:blip r:embed="rId3">
                  <a:lum contrast="10000"/>
                </a:blip>
                <a:srcRect/>
                <a:stretch>
                  <a:fillRect/>
                </a:stretch>
              </p:blipFill>
              <p:spPr bwMode="auto">
                <a:xfrm>
                  <a:off x="944624" y="990600"/>
                  <a:ext cx="7132576" cy="4963082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sp>
              <p:nvSpPr>
                <p:cNvPr id="12297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1261682" y="5292833"/>
                  <a:ext cx="682244" cy="3280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cxnSp>
              <p:nvCxnSpPr>
                <p:cNvPr id="32" name="Straight Connector 31"/>
                <p:cNvCxnSpPr/>
                <p:nvPr/>
              </p:nvCxnSpPr>
              <p:spPr>
                <a:xfrm flipV="1">
                  <a:off x="1143283" y="5637695"/>
                  <a:ext cx="919715" cy="1472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299" name="Group 3"/>
                <p:cNvGrpSpPr>
                  <a:grpSpLocks/>
                </p:cNvGrpSpPr>
                <p:nvPr/>
              </p:nvGrpSpPr>
              <p:grpSpPr bwMode="auto">
                <a:xfrm>
                  <a:off x="1095374" y="1135089"/>
                  <a:ext cx="292288" cy="595344"/>
                  <a:chOff x="1095374" y="1135089"/>
                  <a:chExt cx="292288" cy="595344"/>
                </a:xfrm>
              </p:grpSpPr>
              <p:grpSp>
                <p:nvGrpSpPr>
                  <p:cNvPr id="12300" name="Group 10"/>
                  <p:cNvGrpSpPr>
                    <a:grpSpLocks/>
                  </p:cNvGrpSpPr>
                  <p:nvPr/>
                </p:nvGrpSpPr>
                <p:grpSpPr bwMode="auto">
                  <a:xfrm rot="-6910467">
                    <a:off x="989812" y="1333466"/>
                    <a:ext cx="595344" cy="198590"/>
                    <a:chOff x="1219599" y="5105047"/>
                    <a:chExt cx="685008" cy="228602"/>
                  </a:xfrm>
                </p:grpSpPr>
                <p:grpSp>
                  <p:nvGrpSpPr>
                    <p:cNvPr id="12302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9" name="Oval 28"/>
                      <p:cNvSpPr/>
                      <p:nvPr/>
                    </p:nvSpPr>
                    <p:spPr>
                      <a:xfrm>
                        <a:off x="494395" y="4951772"/>
                        <a:ext cx="228678" cy="228577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0" name="Straight Arrow Connector 29"/>
                      <p:cNvCxnSpPr/>
                      <p:nvPr/>
                    </p:nvCxnSpPr>
                    <p:spPr>
                      <a:xfrm rot="5400000" flipH="1" flipV="1">
                        <a:off x="482744" y="4828363"/>
                        <a:ext cx="228577" cy="169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" name="Straight Connector 30"/>
                      <p:cNvCxnSpPr>
                        <a:stCxn id="29" idx="4"/>
                      </p:cNvCxnSpPr>
                      <p:nvPr/>
                    </p:nvCxnSpPr>
                    <p:spPr>
                      <a:xfrm rot="5400000">
                        <a:off x="503165" y="5280974"/>
                        <a:ext cx="226883" cy="169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 rot="11486297">
                      <a:off x="1335200" y="5107559"/>
                      <a:ext cx="137146" cy="37266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94721" y="1292264"/>
                    <a:ext cx="292838" cy="2987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2293" name="TextBox 17"/>
            <p:cNvSpPr txBox="1">
              <a:spLocks noChangeArrowheads="1"/>
            </p:cNvSpPr>
            <p:nvPr/>
          </p:nvSpPr>
          <p:spPr bwMode="auto">
            <a:xfrm>
              <a:off x="6456680" y="61163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12291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9"/>
          <p:cNvGrpSpPr>
            <a:grpSpLocks/>
          </p:cNvGrpSpPr>
          <p:nvPr/>
        </p:nvGrpSpPr>
        <p:grpSpPr bwMode="auto">
          <a:xfrm>
            <a:off x="374650" y="1295400"/>
            <a:ext cx="2517775" cy="5151438"/>
            <a:chOff x="609600" y="806438"/>
            <a:chExt cx="2518872" cy="5151750"/>
          </a:xfrm>
        </p:grpSpPr>
        <p:grpSp>
          <p:nvGrpSpPr>
            <p:cNvPr id="13333" name="Group 10"/>
            <p:cNvGrpSpPr>
              <a:grpSpLocks/>
            </p:cNvGrpSpPr>
            <p:nvPr/>
          </p:nvGrpSpPr>
          <p:grpSpPr bwMode="auto">
            <a:xfrm rot="-1475771">
              <a:off x="609600" y="5753134"/>
              <a:ext cx="612775" cy="205054"/>
              <a:chOff x="1219599" y="5105047"/>
              <a:chExt cx="685008" cy="228602"/>
            </a:xfrm>
          </p:grpSpPr>
          <p:grpSp>
            <p:nvGrpSpPr>
              <p:cNvPr id="13335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3896" y="4955745"/>
                  <a:ext cx="228316" cy="229027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91965" y="4845614"/>
                  <a:ext cx="229027" cy="1770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97690" y="5290416"/>
                  <a:ext cx="227252" cy="176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946" y="5110514"/>
                <a:ext cx="138482" cy="38938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2826716" y="806438"/>
              <a:ext cx="301756" cy="307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13315" name="Group 5"/>
          <p:cNvGrpSpPr>
            <a:grpSpLocks/>
          </p:cNvGrpSpPr>
          <p:nvPr/>
        </p:nvGrpSpPr>
        <p:grpSpPr bwMode="auto">
          <a:xfrm>
            <a:off x="2111375" y="901700"/>
            <a:ext cx="4921250" cy="5584825"/>
            <a:chOff x="2057400" y="748355"/>
            <a:chExt cx="4997573" cy="5738392"/>
          </a:xfrm>
        </p:grpSpPr>
        <p:grpSp>
          <p:nvGrpSpPr>
            <p:cNvPr id="13317" name="Group 1"/>
            <p:cNvGrpSpPr>
              <a:grpSpLocks/>
            </p:cNvGrpSpPr>
            <p:nvPr/>
          </p:nvGrpSpPr>
          <p:grpSpPr bwMode="auto">
            <a:xfrm>
              <a:off x="2057400" y="748355"/>
              <a:ext cx="4967376" cy="5728645"/>
              <a:chOff x="1981200" y="607108"/>
              <a:chExt cx="4967376" cy="5728645"/>
            </a:xfrm>
          </p:grpSpPr>
          <p:sp>
            <p:nvSpPr>
              <p:cNvPr id="13319" name="TextBox 7"/>
              <p:cNvSpPr txBox="1">
                <a:spLocks noChangeArrowheads="1"/>
              </p:cNvSpPr>
              <p:nvPr/>
            </p:nvSpPr>
            <p:spPr bwMode="auto">
              <a:xfrm>
                <a:off x="1981200" y="6089532"/>
                <a:ext cx="87075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LO5 – H105</a:t>
                </a:r>
              </a:p>
            </p:txBody>
          </p:sp>
          <p:grpSp>
            <p:nvGrpSpPr>
              <p:cNvPr id="13320" name="Group 10"/>
              <p:cNvGrpSpPr>
                <a:grpSpLocks/>
              </p:cNvGrpSpPr>
              <p:nvPr/>
            </p:nvGrpSpPr>
            <p:grpSpPr bwMode="auto">
              <a:xfrm>
                <a:off x="2057400" y="607108"/>
                <a:ext cx="4891176" cy="5488892"/>
                <a:chOff x="2057400" y="607108"/>
                <a:chExt cx="4891176" cy="5488892"/>
              </a:xfrm>
            </p:grpSpPr>
            <p:grpSp>
              <p:nvGrpSpPr>
                <p:cNvPr id="13321" name="Group 9"/>
                <p:cNvGrpSpPr>
                  <a:grpSpLocks/>
                </p:cNvGrpSpPr>
                <p:nvPr/>
              </p:nvGrpSpPr>
              <p:grpSpPr bwMode="auto">
                <a:xfrm>
                  <a:off x="2057400" y="607108"/>
                  <a:ext cx="4891176" cy="5488892"/>
                  <a:chOff x="2209800" y="778132"/>
                  <a:chExt cx="4738776" cy="5317868"/>
                </a:xfrm>
              </p:grpSpPr>
              <p:pic>
                <p:nvPicPr>
                  <p:cNvPr id="13330" name="Picture 36" descr="moonimage4cut.jpg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2209800" y="778132"/>
                    <a:ext cx="4738776" cy="53178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39" name="Straight Connector 38"/>
                  <p:cNvCxnSpPr/>
                  <p:nvPr/>
                </p:nvCxnSpPr>
                <p:spPr>
                  <a:xfrm flipV="1">
                    <a:off x="2563932" y="5789353"/>
                    <a:ext cx="456072" cy="158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332" name="Text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69727" y="5486216"/>
                    <a:ext cx="639919" cy="30777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400" b="1">
                        <a:solidFill>
                          <a:schemeClr val="bg1"/>
                        </a:solidFill>
                      </a:rPr>
                      <a:t>30 km</a:t>
                    </a:r>
                  </a:p>
                </p:txBody>
              </p:sp>
            </p:grpSp>
            <p:grpSp>
              <p:nvGrpSpPr>
                <p:cNvPr id="13322" name="Group 9"/>
                <p:cNvGrpSpPr>
                  <a:grpSpLocks/>
                </p:cNvGrpSpPr>
                <p:nvPr/>
              </p:nvGrpSpPr>
              <p:grpSpPr bwMode="auto">
                <a:xfrm>
                  <a:off x="2212975" y="7572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332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3325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8" name="Oval 37"/>
                      <p:cNvSpPr/>
                      <p:nvPr/>
                    </p:nvSpPr>
                    <p:spPr>
                      <a:xfrm>
                        <a:off x="495905" y="4952457"/>
                        <a:ext cx="228383" cy="22733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0" name="Straight Arrow Connector 39"/>
                      <p:cNvCxnSpPr/>
                      <p:nvPr/>
                    </p:nvCxnSpPr>
                    <p:spPr>
                      <a:xfrm rot="5400000" flipH="1" flipV="1">
                        <a:off x="485302" y="4827998"/>
                        <a:ext cx="229158" cy="1799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Straight Connector 40"/>
                      <p:cNvCxnSpPr>
                        <a:stCxn id="38" idx="4"/>
                      </p:cNvCxnSpPr>
                      <p:nvPr/>
                    </p:nvCxnSpPr>
                    <p:spPr>
                      <a:xfrm rot="5400000">
                        <a:off x="504553" y="5279748"/>
                        <a:ext cx="227339" cy="1798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 rot="11486297">
                      <a:off x="1332390" y="5108901"/>
                      <a:ext cx="138222" cy="3776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589" y="5934222"/>
                    <a:ext cx="301472" cy="308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3318" name="TextBox 17"/>
            <p:cNvSpPr txBox="1">
              <a:spLocks noChangeArrowheads="1"/>
            </p:cNvSpPr>
            <p:nvPr/>
          </p:nvSpPr>
          <p:spPr bwMode="auto">
            <a:xfrm>
              <a:off x="5105400" y="6240526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#4</a:t>
              </a:r>
            </a:p>
          </p:txBody>
        </p:sp>
      </p:grpSp>
      <p:sp>
        <p:nvSpPr>
          <p:cNvPr id="13316" name="TextBox 29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0"/>
          <p:cNvGrpSpPr>
            <a:grpSpLocks/>
          </p:cNvGrpSpPr>
          <p:nvPr/>
        </p:nvGrpSpPr>
        <p:grpSpPr bwMode="auto">
          <a:xfrm rot="-2858646">
            <a:off x="203994" y="6460332"/>
            <a:ext cx="612775" cy="204787"/>
            <a:chOff x="1219599" y="5105047"/>
            <a:chExt cx="685008" cy="228602"/>
          </a:xfrm>
        </p:grpSpPr>
        <p:grpSp>
          <p:nvGrpSpPr>
            <p:cNvPr id="14356" name="Group 49"/>
            <p:cNvGrpSpPr>
              <a:grpSpLocks/>
            </p:cNvGrpSpPr>
            <p:nvPr/>
          </p:nvGrpSpPr>
          <p:grpSpPr bwMode="auto">
            <a:xfrm rot="6981886">
              <a:off x="1447801" y="4876845"/>
              <a:ext cx="228602" cy="685006"/>
              <a:chOff x="495304" y="4725194"/>
              <a:chExt cx="228600" cy="685006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491479" y="4955895"/>
                <a:ext cx="230373" cy="228927"/>
              </a:xfrm>
              <a:prstGeom prst="ellipse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 rot="5400000" flipH="1" flipV="1">
                <a:off x="492592" y="4841087"/>
                <a:ext cx="228927" cy="1773"/>
              </a:xfrm>
              <a:prstGeom prst="straightConnector1">
                <a:avLst/>
              </a:prstGeom>
              <a:ln w="41275">
                <a:solidFill>
                  <a:schemeClr val="bg1"/>
                </a:solidFill>
                <a:tailEnd type="stealth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4" idx="4"/>
              </p:cNvCxnSpPr>
              <p:nvPr/>
            </p:nvCxnSpPr>
            <p:spPr>
              <a:xfrm rot="5400000">
                <a:off x="495593" y="5290417"/>
                <a:ext cx="227153" cy="1772"/>
              </a:xfrm>
              <a:prstGeom prst="line">
                <a:avLst/>
              </a:prstGeom>
              <a:ln w="412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Connector 12"/>
            <p:cNvCxnSpPr/>
            <p:nvPr/>
          </p:nvCxnSpPr>
          <p:spPr>
            <a:xfrm rot="11486297">
              <a:off x="1334354" y="5110380"/>
              <a:ext cx="138421" cy="38986"/>
            </a:xfrm>
            <a:prstGeom prst="line">
              <a:avLst/>
            </a:prstGeom>
            <a:ln w="412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39" name="Group 4"/>
          <p:cNvGrpSpPr>
            <a:grpSpLocks/>
          </p:cNvGrpSpPr>
          <p:nvPr/>
        </p:nvGrpSpPr>
        <p:grpSpPr bwMode="auto">
          <a:xfrm>
            <a:off x="836613" y="892175"/>
            <a:ext cx="7470775" cy="5605463"/>
            <a:chOff x="750372" y="682753"/>
            <a:chExt cx="7643257" cy="5735668"/>
          </a:xfrm>
        </p:grpSpPr>
        <p:grpSp>
          <p:nvGrpSpPr>
            <p:cNvPr id="14341" name="Group 1"/>
            <p:cNvGrpSpPr>
              <a:grpSpLocks/>
            </p:cNvGrpSpPr>
            <p:nvPr/>
          </p:nvGrpSpPr>
          <p:grpSpPr bwMode="auto">
            <a:xfrm>
              <a:off x="750372" y="682753"/>
              <a:ext cx="7643257" cy="5733420"/>
              <a:chOff x="1177682" y="990600"/>
              <a:chExt cx="6975718" cy="5232680"/>
            </a:xfrm>
          </p:grpSpPr>
          <p:sp>
            <p:nvSpPr>
              <p:cNvPr id="14343" name="TextBox 7"/>
              <p:cNvSpPr txBox="1">
                <a:spLocks noChangeArrowheads="1"/>
              </p:cNvSpPr>
              <p:nvPr/>
            </p:nvSpPr>
            <p:spPr bwMode="auto">
              <a:xfrm>
                <a:off x="1177682" y="5992448"/>
                <a:ext cx="76174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AS15-1010</a:t>
                </a:r>
              </a:p>
            </p:txBody>
          </p:sp>
          <p:grpSp>
            <p:nvGrpSpPr>
              <p:cNvPr id="14344" name="Group 6"/>
              <p:cNvGrpSpPr>
                <a:grpSpLocks/>
              </p:cNvGrpSpPr>
              <p:nvPr/>
            </p:nvGrpSpPr>
            <p:grpSpPr bwMode="auto">
              <a:xfrm>
                <a:off x="1177682" y="990600"/>
                <a:ext cx="6975718" cy="5011196"/>
                <a:chOff x="1177682" y="990600"/>
                <a:chExt cx="6975718" cy="5011196"/>
              </a:xfrm>
            </p:grpSpPr>
            <p:pic>
              <p:nvPicPr>
                <p:cNvPr id="14345" name="Picture 11" descr="moonimage5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177682" y="990600"/>
                  <a:ext cx="6975718" cy="50111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0" name="Straight Connector 19"/>
                <p:cNvCxnSpPr/>
                <p:nvPr/>
              </p:nvCxnSpPr>
              <p:spPr>
                <a:xfrm>
                  <a:off x="1480072" y="5632329"/>
                  <a:ext cx="1295533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347" name="TextBox 20"/>
                <p:cNvSpPr txBox="1">
                  <a:spLocks noChangeArrowheads="1"/>
                </p:cNvSpPr>
                <p:nvPr/>
              </p:nvSpPr>
              <p:spPr bwMode="auto">
                <a:xfrm>
                  <a:off x="1742377" y="5266678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25 km</a:t>
                  </a:r>
                </a:p>
              </p:txBody>
            </p:sp>
            <p:grpSp>
              <p:nvGrpSpPr>
                <p:cNvPr id="14348" name="Group 9"/>
                <p:cNvGrpSpPr>
                  <a:grpSpLocks/>
                </p:cNvGrpSpPr>
                <p:nvPr/>
              </p:nvGrpSpPr>
              <p:grpSpPr bwMode="auto">
                <a:xfrm>
                  <a:off x="1313127" y="11382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4349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4351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6" name="Oval 35"/>
                      <p:cNvSpPr/>
                      <p:nvPr/>
                    </p:nvSpPr>
                    <p:spPr>
                      <a:xfrm>
                        <a:off x="494598" y="4952337"/>
                        <a:ext cx="229834" cy="22811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7" name="Straight Arrow Connector 36"/>
                      <p:cNvCxnSpPr/>
                      <p:nvPr/>
                    </p:nvCxnSpPr>
                    <p:spPr>
                      <a:xfrm rot="5400000" flipH="1" flipV="1">
                        <a:off x="484148" y="4829315"/>
                        <a:ext cx="228111" cy="165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Straight Connector 37"/>
                      <p:cNvCxnSpPr>
                        <a:stCxn id="36" idx="4"/>
                      </p:cNvCxnSpPr>
                      <p:nvPr/>
                    </p:nvCxnSpPr>
                    <p:spPr>
                      <a:xfrm rot="5400000">
                        <a:off x="504002" y="5279545"/>
                        <a:ext cx="226458" cy="165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5" name="Straight Connector 34"/>
                    <p:cNvCxnSpPr/>
                    <p:nvPr/>
                  </p:nvCxnSpPr>
                  <p:spPr>
                    <a:xfrm rot="11486297">
                      <a:off x="1334889" y="5108033"/>
                      <a:ext cx="138850" cy="3803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3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662" y="5935007"/>
                    <a:ext cx="302395" cy="30820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4342" name="TextBox 17"/>
            <p:cNvSpPr txBox="1">
              <a:spLocks noChangeArrowheads="1"/>
            </p:cNvSpPr>
            <p:nvPr/>
          </p:nvSpPr>
          <p:spPr bwMode="auto">
            <a:xfrm>
              <a:off x="6432427" y="61722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14340" name="TextBox 27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430213" y="950913"/>
            <a:ext cx="8283575" cy="5462587"/>
            <a:chOff x="443608" y="1031421"/>
            <a:chExt cx="8283832" cy="5463200"/>
          </a:xfrm>
        </p:grpSpPr>
        <p:grpSp>
          <p:nvGrpSpPr>
            <p:cNvPr id="15364" name="Group 1"/>
            <p:cNvGrpSpPr>
              <a:grpSpLocks/>
            </p:cNvGrpSpPr>
            <p:nvPr/>
          </p:nvGrpSpPr>
          <p:grpSpPr bwMode="auto">
            <a:xfrm>
              <a:off x="443608" y="1031421"/>
              <a:ext cx="8274928" cy="5455739"/>
              <a:chOff x="335672" y="761999"/>
              <a:chExt cx="8274928" cy="5455739"/>
            </a:xfrm>
          </p:grpSpPr>
          <p:sp>
            <p:nvSpPr>
              <p:cNvPr id="15366" name="TextBox 7"/>
              <p:cNvSpPr txBox="1">
                <a:spLocks noChangeArrowheads="1"/>
              </p:cNvSpPr>
              <p:nvPr/>
            </p:nvSpPr>
            <p:spPr bwMode="auto">
              <a:xfrm>
                <a:off x="348009" y="5971517"/>
                <a:ext cx="9412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A15_m_0424</a:t>
                </a:r>
              </a:p>
            </p:txBody>
          </p:sp>
          <p:grpSp>
            <p:nvGrpSpPr>
              <p:cNvPr id="15367" name="Group 10"/>
              <p:cNvGrpSpPr>
                <a:grpSpLocks/>
              </p:cNvGrpSpPr>
              <p:nvPr/>
            </p:nvGrpSpPr>
            <p:grpSpPr bwMode="auto">
              <a:xfrm>
                <a:off x="335672" y="761999"/>
                <a:ext cx="8274928" cy="5209519"/>
                <a:chOff x="335672" y="761999"/>
                <a:chExt cx="8274928" cy="5209519"/>
              </a:xfrm>
            </p:grpSpPr>
            <p:pic>
              <p:nvPicPr>
                <p:cNvPr id="15368" name="Picture 19" descr="moonimage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35672" y="761999"/>
                  <a:ext cx="8274928" cy="52095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2" name="Straight Connector 21"/>
                <p:cNvCxnSpPr/>
                <p:nvPr/>
              </p:nvCxnSpPr>
              <p:spPr>
                <a:xfrm>
                  <a:off x="610318" y="5558374"/>
                  <a:ext cx="90014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370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708819" y="5211993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10 km</a:t>
                  </a:r>
                </a:p>
              </p:txBody>
            </p:sp>
            <p:grpSp>
              <p:nvGrpSpPr>
                <p:cNvPr id="15372" name="Group 9"/>
                <p:cNvGrpSpPr>
                  <a:grpSpLocks/>
                </p:cNvGrpSpPr>
                <p:nvPr/>
              </p:nvGrpSpPr>
              <p:grpSpPr bwMode="auto">
                <a:xfrm>
                  <a:off x="460375" y="9144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537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5375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6436" y="4951788"/>
                        <a:ext cx="228445" cy="22836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4569" y="4828004"/>
                        <a:ext cx="228361" cy="177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5446" y="5280082"/>
                        <a:ext cx="226591" cy="177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3475" y="5109652"/>
                      <a:ext cx="138079" cy="3719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931" y="5934759"/>
                    <a:ext cx="301639" cy="30785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5365" name="TextBox 17"/>
            <p:cNvSpPr txBox="1">
              <a:spLocks noChangeArrowheads="1"/>
            </p:cNvSpPr>
            <p:nvPr/>
          </p:nvSpPr>
          <p:spPr bwMode="auto">
            <a:xfrm>
              <a:off x="6777867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15363" name="TextBox 3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9"/>
          <p:cNvGrpSpPr>
            <a:grpSpLocks/>
          </p:cNvGrpSpPr>
          <p:nvPr/>
        </p:nvGrpSpPr>
        <p:grpSpPr bwMode="auto">
          <a:xfrm rot="6104895">
            <a:off x="807243" y="4310857"/>
            <a:ext cx="1903413" cy="927100"/>
            <a:chOff x="606190" y="4954587"/>
            <a:chExt cx="1903401" cy="927374"/>
          </a:xfrm>
        </p:grpSpPr>
        <p:grpSp>
          <p:nvGrpSpPr>
            <p:cNvPr id="16406" name="Group 10"/>
            <p:cNvGrpSpPr>
              <a:grpSpLocks/>
            </p:cNvGrpSpPr>
            <p:nvPr/>
          </p:nvGrpSpPr>
          <p:grpSpPr bwMode="auto">
            <a:xfrm rot="-10032269">
              <a:off x="606190" y="5679021"/>
              <a:ext cx="612775" cy="202940"/>
              <a:chOff x="1219599" y="5105047"/>
              <a:chExt cx="685008" cy="228602"/>
            </a:xfrm>
          </p:grpSpPr>
          <p:grpSp>
            <p:nvGrpSpPr>
              <p:cNvPr id="16408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3957" y="4954454"/>
                  <a:ext cx="228961" cy="228927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96134" y="4838829"/>
                  <a:ext cx="228926" cy="1789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97517" y="5288520"/>
                  <a:ext cx="227152" cy="178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888" y="5113163"/>
                <a:ext cx="138420" cy="39353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 rot="15495105">
              <a:off x="2205572" y="4953778"/>
              <a:ext cx="301714" cy="304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endParaRPr>
            </a:p>
          </p:txBody>
        </p:sp>
      </p:grpSp>
      <p:cxnSp>
        <p:nvCxnSpPr>
          <p:cNvPr id="21" name="Straight Connector 20"/>
          <p:cNvCxnSpPr/>
          <p:nvPr/>
        </p:nvCxnSpPr>
        <p:spPr>
          <a:xfrm>
            <a:off x="6931025" y="1090613"/>
            <a:ext cx="1428750" cy="54292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TextBox 21"/>
          <p:cNvSpPr txBox="1">
            <a:spLocks noChangeArrowheads="1"/>
          </p:cNvSpPr>
          <p:nvPr/>
        </p:nvSpPr>
        <p:spPr bwMode="auto">
          <a:xfrm rot="1189623">
            <a:off x="7472363" y="993775"/>
            <a:ext cx="7445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40 km</a:t>
            </a:r>
          </a:p>
        </p:txBody>
      </p:sp>
      <p:grpSp>
        <p:nvGrpSpPr>
          <p:cNvPr id="16389" name="Group 6"/>
          <p:cNvGrpSpPr>
            <a:grpSpLocks/>
          </p:cNvGrpSpPr>
          <p:nvPr/>
        </p:nvGrpSpPr>
        <p:grpSpPr bwMode="auto">
          <a:xfrm>
            <a:off x="760413" y="912813"/>
            <a:ext cx="7620000" cy="5584825"/>
            <a:chOff x="760636" y="806397"/>
            <a:chExt cx="7620217" cy="5584243"/>
          </a:xfrm>
        </p:grpSpPr>
        <p:grpSp>
          <p:nvGrpSpPr>
            <p:cNvPr id="16391" name="Group 2"/>
            <p:cNvGrpSpPr>
              <a:grpSpLocks/>
            </p:cNvGrpSpPr>
            <p:nvPr/>
          </p:nvGrpSpPr>
          <p:grpSpPr bwMode="auto">
            <a:xfrm>
              <a:off x="760636" y="806397"/>
              <a:ext cx="7613281" cy="5581351"/>
              <a:chOff x="1056642" y="806397"/>
              <a:chExt cx="7230004" cy="5300368"/>
            </a:xfrm>
          </p:grpSpPr>
          <p:sp>
            <p:nvSpPr>
              <p:cNvPr id="16393" name="TextBox 7"/>
              <p:cNvSpPr txBox="1">
                <a:spLocks noChangeArrowheads="1"/>
              </p:cNvSpPr>
              <p:nvPr/>
            </p:nvSpPr>
            <p:spPr bwMode="auto">
              <a:xfrm>
                <a:off x="1057937" y="5872940"/>
                <a:ext cx="679251" cy="233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Apollo 15</a:t>
                </a:r>
              </a:p>
            </p:txBody>
          </p:sp>
          <p:grpSp>
            <p:nvGrpSpPr>
              <p:cNvPr id="16394" name="Group 9"/>
              <p:cNvGrpSpPr>
                <a:grpSpLocks/>
              </p:cNvGrpSpPr>
              <p:nvPr/>
            </p:nvGrpSpPr>
            <p:grpSpPr bwMode="auto">
              <a:xfrm>
                <a:off x="1056642" y="806397"/>
                <a:ext cx="7230004" cy="5220304"/>
                <a:chOff x="1056642" y="806397"/>
                <a:chExt cx="7230004" cy="5220304"/>
              </a:xfrm>
            </p:grpSpPr>
            <p:pic>
              <p:nvPicPr>
                <p:cNvPr id="16395" name="Picture 1"/>
                <p:cNvPicPr>
                  <a:picLocks noChangeAspect="1" noChangeArrowheads="1"/>
                </p:cNvPicPr>
                <p:nvPr/>
              </p:nvPicPr>
              <p:blipFill>
                <a:blip r:embed="rId3">
                  <a:grayscl/>
                </a:blip>
                <a:srcRect t="4999" b="16679"/>
                <a:stretch>
                  <a:fillRect/>
                </a:stretch>
              </p:blipFill>
              <p:spPr bwMode="auto">
                <a:xfrm>
                  <a:off x="1056642" y="806397"/>
                  <a:ext cx="7230004" cy="506100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grpSp>
              <p:nvGrpSpPr>
                <p:cNvPr id="16396" name="Group 1"/>
                <p:cNvGrpSpPr>
                  <a:grpSpLocks/>
                </p:cNvGrpSpPr>
                <p:nvPr/>
              </p:nvGrpSpPr>
              <p:grpSpPr bwMode="auto">
                <a:xfrm>
                  <a:off x="1146175" y="914400"/>
                  <a:ext cx="301625" cy="614363"/>
                  <a:chOff x="1017234" y="1066799"/>
                  <a:chExt cx="301625" cy="614363"/>
                </a:xfrm>
              </p:grpSpPr>
              <p:grpSp>
                <p:nvGrpSpPr>
                  <p:cNvPr id="16399" name="Group 10"/>
                  <p:cNvGrpSpPr>
                    <a:grpSpLocks/>
                  </p:cNvGrpSpPr>
                  <p:nvPr/>
                </p:nvGrpSpPr>
                <p:grpSpPr bwMode="auto">
                  <a:xfrm rot="3807474">
                    <a:off x="880815" y="1271514"/>
                    <a:ext cx="614363" cy="204934"/>
                    <a:chOff x="1219599" y="5105047"/>
                    <a:chExt cx="685008" cy="228602"/>
                  </a:xfrm>
                </p:grpSpPr>
                <p:grpSp>
                  <p:nvGrpSpPr>
                    <p:cNvPr id="16401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8" name="Oval 37"/>
                      <p:cNvSpPr/>
                      <p:nvPr/>
                    </p:nvSpPr>
                    <p:spPr>
                      <a:xfrm>
                        <a:off x="496346" y="4954126"/>
                        <a:ext cx="228714" cy="226902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9" name="Straight Arrow Connector 38"/>
                      <p:cNvCxnSpPr/>
                      <p:nvPr/>
                    </p:nvCxnSpPr>
                    <p:spPr>
                      <a:xfrm rot="5400000" flipH="1" flipV="1">
                        <a:off x="490413" y="4831408"/>
                        <a:ext cx="226902" cy="168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Straight Connector 39"/>
                      <p:cNvCxnSpPr>
                        <a:stCxn id="38" idx="4"/>
                      </p:cNvCxnSpPr>
                      <p:nvPr/>
                    </p:nvCxnSpPr>
                    <p:spPr>
                      <a:xfrm rot="5400000">
                        <a:off x="508371" y="5277704"/>
                        <a:ext cx="225222" cy="168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7" name="Straight Connector 36"/>
                    <p:cNvCxnSpPr/>
                    <p:nvPr/>
                  </p:nvCxnSpPr>
                  <p:spPr>
                    <a:xfrm rot="11486297">
                      <a:off x="1332670" y="5110572"/>
                      <a:ext cx="137822" cy="3699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6650" y="1228625"/>
                    <a:ext cx="301524" cy="30751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cxnSp>
              <p:nvCxnSpPr>
                <p:cNvPr id="41" name="Straight Connector 40"/>
                <p:cNvCxnSpPr/>
                <p:nvPr/>
              </p:nvCxnSpPr>
              <p:spPr>
                <a:xfrm rot="7800000">
                  <a:off x="1551206" y="4969921"/>
                  <a:ext cx="960229" cy="1153331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398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1694156" y="5200841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</a:rPr>
                    <a:t>40 km</a:t>
                  </a:r>
                </a:p>
              </p:txBody>
            </p:sp>
          </p:grpSp>
        </p:grpSp>
        <p:sp>
          <p:nvSpPr>
            <p:cNvPr id="16392" name="TextBox 17"/>
            <p:cNvSpPr txBox="1">
              <a:spLocks noChangeArrowheads="1"/>
            </p:cNvSpPr>
            <p:nvPr/>
          </p:nvSpPr>
          <p:spPr bwMode="auto">
            <a:xfrm>
              <a:off x="6431280" y="614441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16390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49"/>
          <p:cNvGrpSpPr>
            <a:grpSpLocks/>
          </p:cNvGrpSpPr>
          <p:nvPr/>
        </p:nvGrpSpPr>
        <p:grpSpPr bwMode="auto">
          <a:xfrm rot="4245022">
            <a:off x="449263" y="5149850"/>
            <a:ext cx="204788" cy="611187"/>
            <a:chOff x="495304" y="4725194"/>
            <a:chExt cx="228600" cy="685006"/>
          </a:xfrm>
        </p:grpSpPr>
        <p:sp>
          <p:nvSpPr>
            <p:cNvPr id="14" name="Oval 13"/>
            <p:cNvSpPr/>
            <p:nvPr/>
          </p:nvSpPr>
          <p:spPr>
            <a:xfrm>
              <a:off x="494671" y="4954910"/>
              <a:ext cx="230372" cy="22952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rot="5400000" flipH="1" flipV="1">
              <a:off x="494100" y="4842283"/>
              <a:ext cx="229522" cy="1773"/>
            </a:xfrm>
            <a:prstGeom prst="straightConnector1">
              <a:avLst/>
            </a:prstGeom>
            <a:ln w="41275">
              <a:solidFill>
                <a:schemeClr val="bg1"/>
              </a:solidFill>
              <a:tailEnd type="stealth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96768" y="5290500"/>
              <a:ext cx="227742" cy="1773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219200" y="5562600"/>
            <a:ext cx="301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7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N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066925" y="5572125"/>
            <a:ext cx="1857375" cy="381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4" name="TextBox 20"/>
          <p:cNvSpPr txBox="1">
            <a:spLocks noChangeArrowheads="1"/>
          </p:cNvSpPr>
          <p:nvPr/>
        </p:nvSpPr>
        <p:spPr bwMode="auto">
          <a:xfrm>
            <a:off x="2667000" y="5181600"/>
            <a:ext cx="81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 km</a:t>
            </a:r>
          </a:p>
        </p:txBody>
      </p:sp>
      <p:cxnSp>
        <p:nvCxnSpPr>
          <p:cNvPr id="22" name="Straight Arrow Connector 21"/>
          <p:cNvCxnSpPr/>
          <p:nvPr/>
        </p:nvCxnSpPr>
        <p:spPr bwMode="auto">
          <a:xfrm rot="16200000" flipV="1">
            <a:off x="1301750" y="5480050"/>
            <a:ext cx="234950" cy="0"/>
          </a:xfrm>
          <a:prstGeom prst="straightConnector1">
            <a:avLst/>
          </a:prstGeom>
          <a:ln w="41275">
            <a:solidFill>
              <a:schemeClr val="bg1"/>
            </a:solidFill>
            <a:tailEnd type="stealth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 rot="16200000" flipH="1">
            <a:off x="1333500" y="5876925"/>
            <a:ext cx="171450" cy="0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7" name="Group 4"/>
          <p:cNvGrpSpPr>
            <a:grpSpLocks/>
          </p:cNvGrpSpPr>
          <p:nvPr/>
        </p:nvGrpSpPr>
        <p:grpSpPr bwMode="auto">
          <a:xfrm>
            <a:off x="742950" y="884238"/>
            <a:ext cx="7658100" cy="5613400"/>
            <a:chOff x="701424" y="692642"/>
            <a:chExt cx="7735309" cy="5669899"/>
          </a:xfrm>
        </p:grpSpPr>
        <p:grpSp>
          <p:nvGrpSpPr>
            <p:cNvPr id="17419" name="Group 3"/>
            <p:cNvGrpSpPr>
              <a:grpSpLocks/>
            </p:cNvGrpSpPr>
            <p:nvPr/>
          </p:nvGrpSpPr>
          <p:grpSpPr bwMode="auto">
            <a:xfrm>
              <a:off x="701424" y="692642"/>
              <a:ext cx="7733048" cy="5659354"/>
              <a:chOff x="757578" y="910787"/>
              <a:chExt cx="7395822" cy="5412559"/>
            </a:xfrm>
          </p:grpSpPr>
          <p:sp>
            <p:nvSpPr>
              <p:cNvPr id="17421" name="TextBox 7"/>
              <p:cNvSpPr txBox="1">
                <a:spLocks noChangeArrowheads="1"/>
              </p:cNvSpPr>
              <p:nvPr/>
            </p:nvSpPr>
            <p:spPr bwMode="auto">
              <a:xfrm>
                <a:off x="779141" y="6087862"/>
                <a:ext cx="684069" cy="2354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Apollo 15</a:t>
                </a:r>
              </a:p>
            </p:txBody>
          </p:sp>
          <p:grpSp>
            <p:nvGrpSpPr>
              <p:cNvPr id="17422" name="Group 7"/>
              <p:cNvGrpSpPr>
                <a:grpSpLocks/>
              </p:cNvGrpSpPr>
              <p:nvPr/>
            </p:nvGrpSpPr>
            <p:grpSpPr bwMode="auto">
              <a:xfrm>
                <a:off x="757578" y="910787"/>
                <a:ext cx="7395822" cy="5177075"/>
                <a:chOff x="1219200" y="1287262"/>
                <a:chExt cx="6858000" cy="4800600"/>
              </a:xfrm>
            </p:grpSpPr>
            <p:pic>
              <p:nvPicPr>
                <p:cNvPr id="17423" name="Picture 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t="32626"/>
                <a:stretch>
                  <a:fillRect/>
                </a:stretch>
              </p:blipFill>
              <p:spPr bwMode="auto">
                <a:xfrm>
                  <a:off x="1219200" y="1287262"/>
                  <a:ext cx="6858000" cy="480060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grpSp>
              <p:nvGrpSpPr>
                <p:cNvPr id="17424" name="Group 6"/>
                <p:cNvGrpSpPr>
                  <a:grpSpLocks/>
                </p:cNvGrpSpPr>
                <p:nvPr/>
              </p:nvGrpSpPr>
              <p:grpSpPr bwMode="auto">
                <a:xfrm>
                  <a:off x="1361134" y="5295366"/>
                  <a:ext cx="1462088" cy="406613"/>
                  <a:chOff x="1361134" y="5295366"/>
                  <a:chExt cx="1462088" cy="406613"/>
                </a:xfrm>
              </p:grpSpPr>
              <p:cxnSp>
                <p:nvCxnSpPr>
                  <p:cNvPr id="23" name="Straight Connector 22"/>
                  <p:cNvCxnSpPr/>
                  <p:nvPr/>
                </p:nvCxnSpPr>
                <p:spPr>
                  <a:xfrm flipH="1">
                    <a:off x="1361405" y="5701255"/>
                    <a:ext cx="1461875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434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2043" y="5295366"/>
                    <a:ext cx="769763" cy="3693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20 km</a:t>
                    </a:r>
                  </a:p>
                </p:txBody>
              </p:sp>
            </p:grpSp>
            <p:grpSp>
              <p:nvGrpSpPr>
                <p:cNvPr id="17425" name="Group 9"/>
                <p:cNvGrpSpPr>
                  <a:grpSpLocks/>
                </p:cNvGrpSpPr>
                <p:nvPr/>
              </p:nvGrpSpPr>
              <p:grpSpPr bwMode="auto">
                <a:xfrm>
                  <a:off x="1292225" y="14784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7426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742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1" name="Oval 30"/>
                      <p:cNvSpPr/>
                      <p:nvPr/>
                    </p:nvSpPr>
                    <p:spPr>
                      <a:xfrm>
                        <a:off x="495104" y="4951235"/>
                        <a:ext cx="228424" cy="22831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2" name="Straight Arrow Connector 31"/>
                      <p:cNvCxnSpPr/>
                      <p:nvPr/>
                    </p:nvCxnSpPr>
                    <p:spPr>
                      <a:xfrm rot="5400000" flipH="1" flipV="1">
                        <a:off x="483370" y="4826900"/>
                        <a:ext cx="228319" cy="158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" name="Straight Connector 32"/>
                      <p:cNvCxnSpPr>
                        <a:stCxn id="31" idx="4"/>
                      </p:cNvCxnSpPr>
                      <p:nvPr/>
                    </p:nvCxnSpPr>
                    <p:spPr>
                      <a:xfrm rot="5400000">
                        <a:off x="504268" y="5279355"/>
                        <a:ext cx="226734" cy="158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0" name="Straight Connector 29"/>
                    <p:cNvCxnSpPr/>
                    <p:nvPr/>
                  </p:nvCxnSpPr>
                  <p:spPr>
                    <a:xfrm rot="11486297">
                      <a:off x="1337062" y="5107531"/>
                      <a:ext cx="137943" cy="3807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8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718" y="5934289"/>
                    <a:ext cx="301481" cy="30700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7420" name="TextBox 17"/>
            <p:cNvSpPr txBox="1">
              <a:spLocks noChangeArrowheads="1"/>
            </p:cNvSpPr>
            <p:nvPr/>
          </p:nvSpPr>
          <p:spPr bwMode="auto">
            <a:xfrm>
              <a:off x="6487160" y="61163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chemeClr val="bg1"/>
                </a:solidFill>
                <a:latin typeface="Monotype Corsiva" pitchFamily="66" charset="0"/>
              </a:rPr>
              <a:t>N</a:t>
            </a:r>
          </a:p>
        </p:txBody>
      </p:sp>
      <p:sp>
        <p:nvSpPr>
          <p:cNvPr id="30723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0724" name="Group 49"/>
          <p:cNvGrpSpPr>
            <a:grpSpLocks/>
          </p:cNvGrpSpPr>
          <p:nvPr/>
        </p:nvGrpSpPr>
        <p:grpSpPr bwMode="auto">
          <a:xfrm rot="5409039">
            <a:off x="1635919" y="5172869"/>
            <a:ext cx="234950" cy="404812"/>
            <a:chOff x="496118" y="4956484"/>
            <a:chExt cx="227669" cy="452481"/>
          </a:xfrm>
        </p:grpSpPr>
        <p:sp>
          <p:nvSpPr>
            <p:cNvPr id="14" name="Oval 13"/>
            <p:cNvSpPr/>
            <p:nvPr/>
          </p:nvSpPr>
          <p:spPr>
            <a:xfrm>
              <a:off x="495895" y="4970679"/>
              <a:ext cx="227669" cy="22890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85080" y="5282246"/>
              <a:ext cx="227128" cy="1539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5" name="Group 2"/>
          <p:cNvGrpSpPr>
            <a:grpSpLocks/>
          </p:cNvGrpSpPr>
          <p:nvPr/>
        </p:nvGrpSpPr>
        <p:grpSpPr bwMode="auto">
          <a:xfrm>
            <a:off x="1058863" y="857250"/>
            <a:ext cx="7026275" cy="5646738"/>
            <a:chOff x="973137" y="685800"/>
            <a:chExt cx="7224836" cy="5808821"/>
          </a:xfrm>
        </p:grpSpPr>
        <p:grpSp>
          <p:nvGrpSpPr>
            <p:cNvPr id="30727" name="Group 1"/>
            <p:cNvGrpSpPr>
              <a:grpSpLocks/>
            </p:cNvGrpSpPr>
            <p:nvPr/>
          </p:nvGrpSpPr>
          <p:grpSpPr bwMode="auto">
            <a:xfrm>
              <a:off x="973137" y="685800"/>
              <a:ext cx="7223125" cy="5799295"/>
              <a:chOff x="854075" y="685800"/>
              <a:chExt cx="7223125" cy="5799295"/>
            </a:xfrm>
          </p:grpSpPr>
          <p:sp>
            <p:nvSpPr>
              <p:cNvPr id="30729" name="TextBox 34"/>
              <p:cNvSpPr txBox="1">
                <a:spLocks noChangeArrowheads="1"/>
              </p:cNvSpPr>
              <p:nvPr/>
            </p:nvSpPr>
            <p:spPr bwMode="auto">
              <a:xfrm>
                <a:off x="875855" y="6238874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V05055010</a:t>
                </a:r>
              </a:p>
            </p:txBody>
          </p:sp>
          <p:grpSp>
            <p:nvGrpSpPr>
              <p:cNvPr id="30730" name="Group 1"/>
              <p:cNvGrpSpPr>
                <a:grpSpLocks/>
              </p:cNvGrpSpPr>
              <p:nvPr/>
            </p:nvGrpSpPr>
            <p:grpSpPr bwMode="auto">
              <a:xfrm>
                <a:off x="854075" y="685800"/>
                <a:ext cx="7223125" cy="5557838"/>
                <a:chOff x="609600" y="304800"/>
                <a:chExt cx="7985125" cy="6144242"/>
              </a:xfrm>
            </p:grpSpPr>
            <p:pic>
              <p:nvPicPr>
                <p:cNvPr id="30731" name="Picture 17" descr="marspage1image2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09600" y="304800"/>
                  <a:ext cx="7985125" cy="61442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0732" name="Group 4"/>
                <p:cNvGrpSpPr>
                  <a:grpSpLocks/>
                </p:cNvGrpSpPr>
                <p:nvPr/>
              </p:nvGrpSpPr>
              <p:grpSpPr bwMode="auto">
                <a:xfrm>
                  <a:off x="700860" y="5574600"/>
                  <a:ext cx="1632125" cy="374279"/>
                  <a:chOff x="6901476" y="5687705"/>
                  <a:chExt cx="1523100" cy="349290"/>
                </a:xfrm>
              </p:grpSpPr>
              <p:cxnSp>
                <p:nvCxnSpPr>
                  <p:cNvPr id="20" name="Straight Connector 19"/>
                  <p:cNvCxnSpPr/>
                  <p:nvPr/>
                </p:nvCxnSpPr>
                <p:spPr bwMode="auto">
                  <a:xfrm>
                    <a:off x="6902196" y="6036540"/>
                    <a:ext cx="1522357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742" name="Text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15200" y="5687705"/>
                    <a:ext cx="924244" cy="349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5</a:t>
                    </a:r>
                    <a:r>
                      <a:rPr lang="en-US" sz="1600" b="1">
                        <a:latin typeface="Calibri" pitchFamily="34" charset="0"/>
                      </a:rPr>
                      <a:t> </a:t>
                    </a:r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km</a:t>
                    </a:r>
                  </a:p>
                </p:txBody>
              </p:sp>
            </p:grpSp>
            <p:grpSp>
              <p:nvGrpSpPr>
                <p:cNvPr id="30733" name="Group 1"/>
                <p:cNvGrpSpPr>
                  <a:grpSpLocks/>
                </p:cNvGrpSpPr>
                <p:nvPr/>
              </p:nvGrpSpPr>
              <p:grpSpPr bwMode="auto">
                <a:xfrm>
                  <a:off x="713592" y="439738"/>
                  <a:ext cx="658008" cy="330006"/>
                  <a:chOff x="1255835" y="5621758"/>
                  <a:chExt cx="614054" cy="307975"/>
                </a:xfrm>
              </p:grpSpPr>
              <p:grpSp>
                <p:nvGrpSpPr>
                  <p:cNvPr id="30734" name="Group 10"/>
                  <p:cNvGrpSpPr>
                    <a:grpSpLocks/>
                  </p:cNvGrpSpPr>
                  <p:nvPr/>
                </p:nvGrpSpPr>
                <p:grpSpPr bwMode="auto">
                  <a:xfrm rot="-1553636">
                    <a:off x="1255835" y="5664192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073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7" name="Oval 26"/>
                      <p:cNvSpPr/>
                      <p:nvPr/>
                    </p:nvSpPr>
                    <p:spPr>
                      <a:xfrm>
                        <a:off x="493598" y="4958667"/>
                        <a:ext cx="223647" cy="22731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8" name="Straight Arrow Connector 27"/>
                      <p:cNvCxnSpPr/>
                      <p:nvPr/>
                    </p:nvCxnSpPr>
                    <p:spPr>
                      <a:xfrm rot="5400000" flipH="1" flipV="1">
                        <a:off x="497445" y="4847774"/>
                        <a:ext cx="227312" cy="188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Straight Connector 28"/>
                      <p:cNvCxnSpPr>
                        <a:stCxn id="27" idx="4"/>
                      </p:cNvCxnSpPr>
                      <p:nvPr/>
                    </p:nvCxnSpPr>
                    <p:spPr>
                      <a:xfrm rot="5400000">
                        <a:off x="506704" y="5289195"/>
                        <a:ext cx="225434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6" name="Straight Connector 25"/>
                    <p:cNvCxnSpPr/>
                    <p:nvPr/>
                  </p:nvCxnSpPr>
                  <p:spPr>
                    <a:xfrm rot="11486297">
                      <a:off x="1323790" y="5110645"/>
                      <a:ext cx="139017" cy="3570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84449" y="5622192"/>
                    <a:ext cx="303124" cy="30832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0728" name="TextBox 17"/>
            <p:cNvSpPr txBox="1">
              <a:spLocks noChangeArrowheads="1"/>
            </p:cNvSpPr>
            <p:nvPr/>
          </p:nvSpPr>
          <p:spPr bwMode="auto">
            <a:xfrm>
              <a:off x="6248400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30726" name="TextBox 3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20688" y="944563"/>
            <a:ext cx="8302625" cy="5229225"/>
            <a:chOff x="420688" y="944563"/>
            <a:chExt cx="8302625" cy="5229225"/>
          </a:xfrm>
        </p:grpSpPr>
        <p:grpSp>
          <p:nvGrpSpPr>
            <p:cNvPr id="31747" name="Group 2"/>
            <p:cNvGrpSpPr>
              <a:grpSpLocks/>
            </p:cNvGrpSpPr>
            <p:nvPr/>
          </p:nvGrpSpPr>
          <p:grpSpPr bwMode="auto">
            <a:xfrm>
              <a:off x="420688" y="944563"/>
              <a:ext cx="8302625" cy="5229225"/>
              <a:chOff x="533400" y="944563"/>
              <a:chExt cx="8150225" cy="5133573"/>
            </a:xfrm>
          </p:grpSpPr>
          <p:grpSp>
            <p:nvGrpSpPr>
              <p:cNvPr id="31749" name="Group 1"/>
              <p:cNvGrpSpPr>
                <a:grpSpLocks/>
              </p:cNvGrpSpPr>
              <p:nvPr/>
            </p:nvGrpSpPr>
            <p:grpSpPr bwMode="auto">
              <a:xfrm>
                <a:off x="533400" y="944563"/>
                <a:ext cx="8150225" cy="5133573"/>
                <a:chOff x="533400" y="944563"/>
                <a:chExt cx="8150225" cy="5133573"/>
              </a:xfrm>
            </p:grpSpPr>
            <p:grpSp>
              <p:nvGrpSpPr>
                <p:cNvPr id="31751" name="Group 1"/>
                <p:cNvGrpSpPr>
                  <a:grpSpLocks/>
                </p:cNvGrpSpPr>
                <p:nvPr/>
              </p:nvGrpSpPr>
              <p:grpSpPr bwMode="auto">
                <a:xfrm>
                  <a:off x="533400" y="944563"/>
                  <a:ext cx="8150225" cy="4891087"/>
                  <a:chOff x="280988" y="685800"/>
                  <a:chExt cx="8634412" cy="5181600"/>
                </a:xfrm>
              </p:grpSpPr>
              <p:pic>
                <p:nvPicPr>
                  <p:cNvPr id="31753" name="Picture 17" descr="marspage1image5cut.jpg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280988" y="685800"/>
                    <a:ext cx="8634412" cy="51816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31754" name="Group 17"/>
                  <p:cNvGrpSpPr>
                    <a:grpSpLocks/>
                  </p:cNvGrpSpPr>
                  <p:nvPr/>
                </p:nvGrpSpPr>
                <p:grpSpPr bwMode="auto">
                  <a:xfrm rot="4417042">
                    <a:off x="202254" y="1018366"/>
                    <a:ext cx="631344" cy="341780"/>
                    <a:chOff x="669382" y="5555816"/>
                    <a:chExt cx="614055" cy="331576"/>
                  </a:xfrm>
                </p:grpSpPr>
                <p:grpSp>
                  <p:nvGrpSpPr>
                    <p:cNvPr id="31756" name="Group 10"/>
                    <p:cNvGrpSpPr>
                      <a:grpSpLocks/>
                    </p:cNvGrpSpPr>
                    <p:nvPr/>
                  </p:nvGrpSpPr>
                  <p:grpSpPr bwMode="auto">
                    <a:xfrm rot="10278221">
                      <a:off x="669382" y="5607844"/>
                      <a:ext cx="614055" cy="204922"/>
                      <a:chOff x="1219599" y="5105047"/>
                      <a:chExt cx="685008" cy="228602"/>
                    </a:xfrm>
                  </p:grpSpPr>
                  <p:grpSp>
                    <p:nvGrpSpPr>
                      <p:cNvPr id="31758" name="Group 49"/>
                      <p:cNvGrpSpPr>
                        <a:grpSpLocks/>
                      </p:cNvGrpSpPr>
                      <p:nvPr/>
                    </p:nvGrpSpPr>
                    <p:grpSpPr bwMode="auto">
                      <a:xfrm rot="6981886">
                        <a:off x="1447801" y="4876845"/>
                        <a:ext cx="228602" cy="685006"/>
                        <a:chOff x="495304" y="4725194"/>
                        <a:chExt cx="228600" cy="685006"/>
                      </a:xfrm>
                    </p:grpSpPr>
                    <p:sp>
                      <p:nvSpPr>
                        <p:cNvPr id="14" name="Oval 13"/>
                        <p:cNvSpPr/>
                        <p:nvPr/>
                      </p:nvSpPr>
                      <p:spPr>
                        <a:xfrm>
                          <a:off x="480116" y="4939172"/>
                          <a:ext cx="226912" cy="227504"/>
                        </a:xfrm>
                        <a:prstGeom prst="ellipse">
                          <a:avLst/>
                        </a:prstGeom>
                        <a:noFill/>
                        <a:ln w="6350"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en-US"/>
                        </a:p>
                      </p:txBody>
                    </p:sp>
                    <p:cxnSp>
                      <p:nvCxnSpPr>
                        <p:cNvPr id="15" name="Straight Arrow Connector 14"/>
                        <p:cNvCxnSpPr/>
                        <p:nvPr/>
                      </p:nvCxnSpPr>
                      <p:spPr>
                        <a:xfrm rot="5400000" flipH="1" flipV="1">
                          <a:off x="468495" y="4825601"/>
                          <a:ext cx="229295" cy="1786"/>
                        </a:xfrm>
                        <a:prstGeom prst="straightConnector1">
                          <a:avLst/>
                        </a:prstGeom>
                        <a:ln w="41275">
                          <a:solidFill>
                            <a:schemeClr val="bg1"/>
                          </a:solidFill>
                          <a:tailEnd type="stealth" w="med" len="med"/>
                        </a:ln>
                        <a:effectLst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" name="Straight Connector 15"/>
                        <p:cNvCxnSpPr>
                          <a:stCxn id="14" idx="4"/>
                        </p:cNvCxnSpPr>
                        <p:nvPr/>
                      </p:nvCxnSpPr>
                      <p:spPr>
                        <a:xfrm rot="5400000">
                          <a:off x="481219" y="5274185"/>
                          <a:ext cx="227504" cy="1787"/>
                        </a:xfrm>
                        <a:prstGeom prst="line">
                          <a:avLst/>
                        </a:prstGeom>
                        <a:ln w="41275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3" name="Straight Connector 12"/>
                      <p:cNvCxnSpPr/>
                      <p:nvPr/>
                    </p:nvCxnSpPr>
                    <p:spPr>
                      <a:xfrm rot="11486297">
                        <a:off x="1341889" y="5099268"/>
                        <a:ext cx="139727" cy="37521"/>
                      </a:xfrm>
                      <a:prstGeom prst="line">
                        <a:avLst/>
                      </a:prstGeom>
                      <a:ln w="41275">
                        <a:solidFill>
                          <a:schemeClr val="bg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7" name="Text Box 8"/>
                    <p:cNvSpPr txBox="1">
                      <a:spLocks noChangeArrowheads="1"/>
                    </p:cNvSpPr>
                    <p:nvPr/>
                  </p:nvSpPr>
                  <p:spPr bwMode="auto">
                    <a:xfrm rot="17182958">
                      <a:off x="779134" y="5591144"/>
                      <a:ext cx="329940" cy="25371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>
                      <a:outerShdw blurRad="12700" dist="12700" dir="2700000" algn="tl" rotWithShape="0">
                        <a:prstClr val="black"/>
                      </a:outerShdw>
                    </a:effectLst>
                  </p:spPr>
                  <p:txBody>
                    <a:bodyPr>
                      <a:spAutoFit/>
                    </a:bodyPr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Monotype Corsiva" pitchFamily="66" charset="0"/>
                          <a:cs typeface="+mn-cs"/>
                        </a:rPr>
                        <a:t>N</a:t>
                      </a:r>
                    </a:p>
                  </p:txBody>
                </p:sp>
              </p:grpSp>
              <p:sp>
                <p:nvSpPr>
                  <p:cNvPr id="31755" name="Text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42387" y="5174489"/>
                    <a:ext cx="635479" cy="3586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 dirty="0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</p:grpSp>
            <p:sp>
              <p:nvSpPr>
                <p:cNvPr id="31752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563880" y="5831915"/>
                  <a:ext cx="833883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000"/>
                    <a:t>V11030007</a:t>
                  </a:r>
                </a:p>
              </p:txBody>
            </p:sp>
          </p:grpSp>
          <p:sp>
            <p:nvSpPr>
              <p:cNvPr id="31750" name="TextBox 17"/>
              <p:cNvSpPr txBox="1">
                <a:spLocks noChangeArrowheads="1"/>
              </p:cNvSpPr>
              <p:nvPr/>
            </p:nvSpPr>
            <p:spPr bwMode="auto">
              <a:xfrm>
                <a:off x="6703572" y="5831914"/>
                <a:ext cx="194957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1000"/>
                  <a:t>Blue Marble Matches Image #5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 bwMode="auto">
            <a:xfrm>
              <a:off x="609600" y="5610454"/>
              <a:ext cx="919162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48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b="1" i="1">
              <a:solidFill>
                <a:schemeClr val="bg1"/>
              </a:solidFill>
              <a:latin typeface="Monotype Corsiva" pitchFamily="66" charset="0"/>
            </a:endParaRPr>
          </a:p>
        </p:txBody>
      </p:sp>
      <p:grpSp>
        <p:nvGrpSpPr>
          <p:cNvPr id="32771" name="Group 2"/>
          <p:cNvGrpSpPr>
            <a:grpSpLocks/>
          </p:cNvGrpSpPr>
          <p:nvPr/>
        </p:nvGrpSpPr>
        <p:grpSpPr bwMode="auto">
          <a:xfrm>
            <a:off x="603250" y="914400"/>
            <a:ext cx="7951788" cy="5562600"/>
            <a:chOff x="603421" y="762000"/>
            <a:chExt cx="7951788" cy="5562600"/>
          </a:xfrm>
        </p:grpSpPr>
        <p:grpSp>
          <p:nvGrpSpPr>
            <p:cNvPr id="32773" name="Group 1"/>
            <p:cNvGrpSpPr>
              <a:grpSpLocks/>
            </p:cNvGrpSpPr>
            <p:nvPr/>
          </p:nvGrpSpPr>
          <p:grpSpPr bwMode="auto">
            <a:xfrm>
              <a:off x="603421" y="762000"/>
              <a:ext cx="7951788" cy="5554821"/>
              <a:chOff x="609600" y="762000"/>
              <a:chExt cx="7951788" cy="5554821"/>
            </a:xfrm>
          </p:grpSpPr>
          <p:sp>
            <p:nvSpPr>
              <p:cNvPr id="32775" name="TextBox 27"/>
              <p:cNvSpPr txBox="1">
                <a:spLocks noChangeArrowheads="1"/>
              </p:cNvSpPr>
              <p:nvPr/>
            </p:nvSpPr>
            <p:spPr bwMode="auto">
              <a:xfrm>
                <a:off x="620096" y="6070600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V01605003</a:t>
                </a:r>
              </a:p>
            </p:txBody>
          </p:sp>
          <p:grpSp>
            <p:nvGrpSpPr>
              <p:cNvPr id="32776" name="Group 1"/>
              <p:cNvGrpSpPr>
                <a:grpSpLocks/>
              </p:cNvGrpSpPr>
              <p:nvPr/>
            </p:nvGrpSpPr>
            <p:grpSpPr bwMode="auto">
              <a:xfrm>
                <a:off x="609600" y="762000"/>
                <a:ext cx="7951788" cy="5308600"/>
                <a:chOff x="304800" y="457200"/>
                <a:chExt cx="8561388" cy="5715000"/>
              </a:xfrm>
            </p:grpSpPr>
            <p:pic>
              <p:nvPicPr>
                <p:cNvPr id="32777" name="Picture 21" descr="marspage1 number7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04800" y="457200"/>
                  <a:ext cx="8561388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2778" name="Group 6"/>
                <p:cNvGrpSpPr>
                  <a:grpSpLocks/>
                </p:cNvGrpSpPr>
                <p:nvPr/>
              </p:nvGrpSpPr>
              <p:grpSpPr bwMode="auto">
                <a:xfrm>
                  <a:off x="497942" y="5468329"/>
                  <a:ext cx="709317" cy="364473"/>
                  <a:chOff x="7828235" y="5397438"/>
                  <a:chExt cx="667945" cy="343859"/>
                </a:xfrm>
              </p:grpSpPr>
              <p:cxnSp>
                <p:nvCxnSpPr>
                  <p:cNvPr id="24" name="Straight Connector 23"/>
                  <p:cNvCxnSpPr/>
                  <p:nvPr/>
                </p:nvCxnSpPr>
                <p:spPr bwMode="auto">
                  <a:xfrm>
                    <a:off x="7828233" y="5740638"/>
                    <a:ext cx="667946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788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37228" y="5397438"/>
                    <a:ext cx="608160" cy="3438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</p:grpSp>
            <p:grpSp>
              <p:nvGrpSpPr>
                <p:cNvPr id="32779" name="Group 7"/>
                <p:cNvGrpSpPr>
                  <a:grpSpLocks/>
                </p:cNvGrpSpPr>
                <p:nvPr/>
              </p:nvGrpSpPr>
              <p:grpSpPr bwMode="auto">
                <a:xfrm>
                  <a:off x="455615" y="609600"/>
                  <a:ext cx="650873" cy="325437"/>
                  <a:chOff x="1138548" y="5562600"/>
                  <a:chExt cx="614052" cy="307975"/>
                </a:xfrm>
              </p:grpSpPr>
              <p:grpSp>
                <p:nvGrpSpPr>
                  <p:cNvPr id="32780" name="Group 10"/>
                  <p:cNvGrpSpPr>
                    <a:grpSpLocks/>
                  </p:cNvGrpSpPr>
                  <p:nvPr/>
                </p:nvGrpSpPr>
                <p:grpSpPr bwMode="auto">
                  <a:xfrm rot="9255502">
                    <a:off x="1138548" y="5605033"/>
                    <a:ext cx="614052" cy="204937"/>
                    <a:chOff x="1219599" y="5105047"/>
                    <a:chExt cx="685006" cy="228602"/>
                  </a:xfrm>
                </p:grpSpPr>
                <p:grpSp>
                  <p:nvGrpSpPr>
                    <p:cNvPr id="32782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502729" y="4951338"/>
                        <a:ext cx="229117" cy="23025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5" name="Straight Arrow Connector 34"/>
                      <p:cNvCxnSpPr/>
                      <p:nvPr/>
                    </p:nvCxnSpPr>
                    <p:spPr>
                      <a:xfrm rot="5400000" flipH="1" flipV="1">
                        <a:off x="502383" y="4838003"/>
                        <a:ext cx="228452" cy="180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>
                        <a:stCxn id="34" idx="4"/>
                      </p:cNvCxnSpPr>
                      <p:nvPr/>
                    </p:nvCxnSpPr>
                    <p:spPr>
                      <a:xfrm rot="5400000">
                        <a:off x="510818" y="5280451"/>
                        <a:ext cx="228452" cy="180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11486297">
                      <a:off x="1331699" y="5133461"/>
                      <a:ext cx="140309" cy="3788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1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68780" y="5562320"/>
                    <a:ext cx="303151" cy="30890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2774" name="TextBox 17"/>
            <p:cNvSpPr txBox="1">
              <a:spLocks noChangeArrowheads="1"/>
            </p:cNvSpPr>
            <p:nvPr/>
          </p:nvSpPr>
          <p:spPr bwMode="auto">
            <a:xfrm>
              <a:off x="6605147" y="607837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32772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2"/>
          <p:cNvGrpSpPr>
            <a:grpSpLocks/>
          </p:cNvGrpSpPr>
          <p:nvPr/>
        </p:nvGrpSpPr>
        <p:grpSpPr bwMode="auto">
          <a:xfrm>
            <a:off x="673100" y="5556250"/>
            <a:ext cx="612775" cy="307975"/>
            <a:chOff x="672543" y="5556250"/>
            <a:chExt cx="612867" cy="307975"/>
          </a:xfrm>
        </p:grpSpPr>
        <p:grpSp>
          <p:nvGrpSpPr>
            <p:cNvPr id="3081" name="Group 10"/>
            <p:cNvGrpSpPr>
              <a:grpSpLocks/>
            </p:cNvGrpSpPr>
            <p:nvPr/>
          </p:nvGrpSpPr>
          <p:grpSpPr bwMode="auto">
            <a:xfrm rot="-1771088">
              <a:off x="672543" y="5627309"/>
              <a:ext cx="612867" cy="205073"/>
              <a:chOff x="1219598" y="5105032"/>
              <a:chExt cx="685005" cy="228601"/>
            </a:xfrm>
          </p:grpSpPr>
          <p:grpSp>
            <p:nvGrpSpPr>
              <p:cNvPr id="3083" name="Group 49"/>
              <p:cNvGrpSpPr>
                <a:grpSpLocks/>
              </p:cNvGrpSpPr>
              <p:nvPr/>
            </p:nvGrpSpPr>
            <p:grpSpPr bwMode="auto">
              <a:xfrm rot="6981886">
                <a:off x="1447800" y="4876830"/>
                <a:ext cx="228601" cy="685005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1267" y="4969886"/>
                  <a:ext cx="228281" cy="228926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89172" y="4857648"/>
                  <a:ext cx="228927" cy="1769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87364" y="5293830"/>
                  <a:ext cx="227152" cy="176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593" y="5108648"/>
                <a:ext cx="138421" cy="38932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812264" y="5556250"/>
              <a:ext cx="30167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grpSp>
        <p:nvGrpSpPr>
          <p:cNvPr id="3075" name="Group 2"/>
          <p:cNvGrpSpPr>
            <a:grpSpLocks/>
          </p:cNvGrpSpPr>
          <p:nvPr/>
        </p:nvGrpSpPr>
        <p:grpSpPr bwMode="auto">
          <a:xfrm>
            <a:off x="596900" y="889000"/>
            <a:ext cx="7950200" cy="5657850"/>
            <a:chOff x="596680" y="889000"/>
            <a:chExt cx="7950640" cy="5657910"/>
          </a:xfrm>
        </p:grpSpPr>
        <p:pic>
          <p:nvPicPr>
            <p:cNvPr id="3077" name="Picture 2" descr="http://eol.jsc.nasa.gov/sseop/images/ESC/small/ISS012/ISS012-E-15881.JPG"/>
            <p:cNvPicPr>
              <a:picLocks noChangeAspect="1" noChangeArrowheads="1"/>
            </p:cNvPicPr>
            <p:nvPr/>
          </p:nvPicPr>
          <p:blipFill>
            <a:blip r:embed="rId3"/>
            <a:srcRect b="2817"/>
            <a:stretch>
              <a:fillRect/>
            </a:stretch>
          </p:blipFill>
          <p:spPr bwMode="auto">
            <a:xfrm>
              <a:off x="596680" y="889000"/>
              <a:ext cx="7948612" cy="525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1" name="Straight Connector 20"/>
            <p:cNvCxnSpPr/>
            <p:nvPr/>
          </p:nvCxnSpPr>
          <p:spPr bwMode="auto">
            <a:xfrm flipV="1">
              <a:off x="3770269" y="3382989"/>
              <a:ext cx="1884466" cy="466730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9" name="TextBox 19"/>
            <p:cNvSpPr txBox="1">
              <a:spLocks noChangeArrowheads="1"/>
            </p:cNvSpPr>
            <p:nvPr/>
          </p:nvSpPr>
          <p:spPr bwMode="auto">
            <a:xfrm>
              <a:off x="626971" y="6146800"/>
              <a:ext cx="112562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ISS012-E-15881</a:t>
              </a:r>
            </a:p>
          </p:txBody>
        </p:sp>
        <p:sp>
          <p:nvSpPr>
            <p:cNvPr id="3080" name="TextBox 17"/>
            <p:cNvSpPr txBox="1">
              <a:spLocks noChangeArrowheads="1"/>
            </p:cNvSpPr>
            <p:nvPr/>
          </p:nvSpPr>
          <p:spPr bwMode="auto">
            <a:xfrm>
              <a:off x="6597747" y="61468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51.0 km</a:t>
              </a:r>
            </a:p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3076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Manicouagan Crater (Canada)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8"/>
          <p:cNvSpPr>
            <a:spLocks noChangeArrowheads="1"/>
          </p:cNvSpPr>
          <p:nvPr/>
        </p:nvSpPr>
        <p:spPr bwMode="auto">
          <a:xfrm>
            <a:off x="7450138" y="8382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en-US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3795" name="Group 2"/>
          <p:cNvGrpSpPr>
            <a:grpSpLocks/>
          </p:cNvGrpSpPr>
          <p:nvPr/>
        </p:nvGrpSpPr>
        <p:grpSpPr bwMode="auto">
          <a:xfrm>
            <a:off x="1143000" y="879475"/>
            <a:ext cx="6858002" cy="5622207"/>
            <a:chOff x="1066800" y="685800"/>
            <a:chExt cx="6973890" cy="5716096"/>
          </a:xfrm>
        </p:grpSpPr>
        <p:grpSp>
          <p:nvGrpSpPr>
            <p:cNvPr id="33797" name="Group 1"/>
            <p:cNvGrpSpPr>
              <a:grpSpLocks/>
            </p:cNvGrpSpPr>
            <p:nvPr/>
          </p:nvGrpSpPr>
          <p:grpSpPr bwMode="auto">
            <a:xfrm>
              <a:off x="1066800" y="685800"/>
              <a:ext cx="6973888" cy="5708809"/>
              <a:chOff x="1066800" y="685800"/>
              <a:chExt cx="6973888" cy="5708809"/>
            </a:xfrm>
          </p:grpSpPr>
          <p:sp>
            <p:nvSpPr>
              <p:cNvPr id="33799" name="TextBox 36"/>
              <p:cNvSpPr txBox="1">
                <a:spLocks noChangeArrowheads="1"/>
              </p:cNvSpPr>
              <p:nvPr/>
            </p:nvSpPr>
            <p:spPr bwMode="auto">
              <a:xfrm>
                <a:off x="1086357" y="6148388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V18317011</a:t>
                </a:r>
              </a:p>
            </p:txBody>
          </p:sp>
          <p:grpSp>
            <p:nvGrpSpPr>
              <p:cNvPr id="33800" name="Group 1"/>
              <p:cNvGrpSpPr>
                <a:grpSpLocks/>
              </p:cNvGrpSpPr>
              <p:nvPr/>
            </p:nvGrpSpPr>
            <p:grpSpPr bwMode="auto">
              <a:xfrm>
                <a:off x="1066800" y="685800"/>
                <a:ext cx="6973888" cy="5465763"/>
                <a:chOff x="685800" y="350838"/>
                <a:chExt cx="7715250" cy="6046937"/>
              </a:xfrm>
            </p:grpSpPr>
            <p:pic>
              <p:nvPicPr>
                <p:cNvPr id="33801" name="Picture 20" descr="marspage2 numb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85800" y="350838"/>
                  <a:ext cx="7715250" cy="60469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3802" name="Group 3"/>
                <p:cNvGrpSpPr>
                  <a:grpSpLocks/>
                </p:cNvGrpSpPr>
                <p:nvPr/>
              </p:nvGrpSpPr>
              <p:grpSpPr bwMode="auto">
                <a:xfrm>
                  <a:off x="961541" y="5781299"/>
                  <a:ext cx="735874" cy="386395"/>
                  <a:chOff x="7061910" y="5298195"/>
                  <a:chExt cx="672280" cy="352975"/>
                </a:xfrm>
              </p:grpSpPr>
              <p:sp>
                <p:nvSpPr>
                  <p:cNvPr id="33811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95179" y="5298195"/>
                    <a:ext cx="606262" cy="3421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  <p:cxnSp>
                <p:nvCxnSpPr>
                  <p:cNvPr id="26" name="Straight Connector 25"/>
                  <p:cNvCxnSpPr/>
                  <p:nvPr/>
                </p:nvCxnSpPr>
                <p:spPr bwMode="auto">
                  <a:xfrm>
                    <a:off x="7061265" y="5650198"/>
                    <a:ext cx="672218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803" name="Group 9"/>
                <p:cNvGrpSpPr>
                  <a:grpSpLocks/>
                </p:cNvGrpSpPr>
                <p:nvPr/>
              </p:nvGrpSpPr>
              <p:grpSpPr bwMode="auto">
                <a:xfrm>
                  <a:off x="761320" y="459560"/>
                  <a:ext cx="302076" cy="614089"/>
                  <a:chOff x="2548538" y="5775241"/>
                  <a:chExt cx="302081" cy="614052"/>
                </a:xfrm>
              </p:grpSpPr>
              <p:grpSp>
                <p:nvGrpSpPr>
                  <p:cNvPr id="3380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4675" y="5974331"/>
                    <a:ext cx="614052" cy="215872"/>
                    <a:chOff x="1219599" y="5092850"/>
                    <a:chExt cx="685006" cy="240799"/>
                  </a:xfrm>
                </p:grpSpPr>
                <p:grpSp>
                  <p:nvGrpSpPr>
                    <p:cNvPr id="3380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9" name="Oval 38"/>
                      <p:cNvSpPr/>
                      <p:nvPr/>
                    </p:nvSpPr>
                    <p:spPr>
                      <a:xfrm>
                        <a:off x="493605" y="4949206"/>
                        <a:ext cx="223124" cy="229062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0" name="Straight Arrow Connector 39"/>
                      <p:cNvCxnSpPr/>
                      <p:nvPr/>
                    </p:nvCxnSpPr>
                    <p:spPr>
                      <a:xfrm rot="5400000" flipH="1" flipV="1">
                        <a:off x="478594" y="4823830"/>
                        <a:ext cx="233045" cy="199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Straight Connector 41"/>
                      <p:cNvCxnSpPr>
                        <a:stCxn id="39" idx="4"/>
                      </p:cNvCxnSpPr>
                      <p:nvPr/>
                    </p:nvCxnSpPr>
                    <p:spPr>
                      <a:xfrm rot="5400000">
                        <a:off x="495410" y="5278826"/>
                        <a:ext cx="227070" cy="199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8" name="Straight Connector 37"/>
                    <p:cNvCxnSpPr/>
                    <p:nvPr/>
                  </p:nvCxnSpPr>
                  <p:spPr>
                    <a:xfrm rot="11486297">
                      <a:off x="1310446" y="5093902"/>
                      <a:ext cx="139429" cy="3785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2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027" y="5936139"/>
                    <a:ext cx="301829" cy="307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3798" name="TextBox 17"/>
            <p:cNvSpPr txBox="1">
              <a:spLocks noChangeArrowheads="1"/>
            </p:cNvSpPr>
            <p:nvPr/>
          </p:nvSpPr>
          <p:spPr bwMode="auto">
            <a:xfrm>
              <a:off x="6058173" y="6151563"/>
              <a:ext cx="1982517" cy="250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#9</a:t>
              </a:r>
              <a:endParaRPr lang="en-US" sz="1000" dirty="0"/>
            </a:p>
          </p:txBody>
        </p:sp>
      </p:grpSp>
      <p:sp>
        <p:nvSpPr>
          <p:cNvPr id="33796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631825" y="893763"/>
            <a:ext cx="7880350" cy="5616471"/>
            <a:chOff x="519580" y="625475"/>
            <a:chExt cx="8140700" cy="5801037"/>
          </a:xfrm>
        </p:grpSpPr>
        <p:grpSp>
          <p:nvGrpSpPr>
            <p:cNvPr id="34820" name="Group 1"/>
            <p:cNvGrpSpPr>
              <a:grpSpLocks/>
            </p:cNvGrpSpPr>
            <p:nvPr/>
          </p:nvGrpSpPr>
          <p:grpSpPr bwMode="auto">
            <a:xfrm>
              <a:off x="519580" y="625475"/>
              <a:ext cx="8140700" cy="5781217"/>
              <a:chOff x="469900" y="625475"/>
              <a:chExt cx="8140700" cy="5781217"/>
            </a:xfrm>
          </p:grpSpPr>
          <p:sp>
            <p:nvSpPr>
              <p:cNvPr id="15362" name="TextBox 23"/>
              <p:cNvSpPr txBox="1">
                <a:spLocks noChangeArrowheads="1"/>
              </p:cNvSpPr>
              <p:nvPr/>
            </p:nvSpPr>
            <p:spPr bwMode="auto">
              <a:xfrm>
                <a:off x="484660" y="6152795"/>
                <a:ext cx="995448" cy="254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sz="1050" dirty="0" smtClean="0"/>
                  <a:t>MOC2-1225a</a:t>
                </a:r>
              </a:p>
            </p:txBody>
          </p:sp>
          <p:grpSp>
            <p:nvGrpSpPr>
              <p:cNvPr id="34823" name="Group 1"/>
              <p:cNvGrpSpPr>
                <a:grpSpLocks/>
              </p:cNvGrpSpPr>
              <p:nvPr/>
            </p:nvGrpSpPr>
            <p:grpSpPr bwMode="auto">
              <a:xfrm>
                <a:off x="469900" y="625475"/>
                <a:ext cx="8140700" cy="5546725"/>
                <a:chOff x="312738" y="438150"/>
                <a:chExt cx="8526462" cy="5810250"/>
              </a:xfrm>
            </p:grpSpPr>
            <p:pic>
              <p:nvPicPr>
                <p:cNvPr id="34824" name="Picture 17" descr="marspage2 numb4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12738" y="438150"/>
                  <a:ext cx="8526462" cy="5810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Straight Connector 20"/>
                <p:cNvCxnSpPr/>
                <p:nvPr/>
              </p:nvCxnSpPr>
              <p:spPr bwMode="auto">
                <a:xfrm>
                  <a:off x="441563" y="6001354"/>
                  <a:ext cx="115254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826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668901" y="5629410"/>
                  <a:ext cx="634455" cy="3581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 km</a:t>
                  </a:r>
                </a:p>
              </p:txBody>
            </p:sp>
            <p:grpSp>
              <p:nvGrpSpPr>
                <p:cNvPr id="34827" name="Group 9"/>
                <p:cNvGrpSpPr>
                  <a:grpSpLocks/>
                </p:cNvGrpSpPr>
                <p:nvPr/>
              </p:nvGrpSpPr>
              <p:grpSpPr bwMode="auto">
                <a:xfrm>
                  <a:off x="381000" y="604838"/>
                  <a:ext cx="301625" cy="614362"/>
                  <a:chOff x="2549218" y="5772881"/>
                  <a:chExt cx="301630" cy="614054"/>
                </a:xfrm>
              </p:grpSpPr>
              <p:grpSp>
                <p:nvGrpSpPr>
                  <p:cNvPr id="34828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4830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5267" y="4951081"/>
                        <a:ext cx="228005" cy="22980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2649" y="4824828"/>
                        <a:ext cx="227893" cy="191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497140" y="5281426"/>
                        <a:ext cx="227893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35706" y="5108231"/>
                      <a:ext cx="137885" cy="3640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663" y="5935885"/>
                    <a:ext cx="300596" cy="30729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4821" name="TextBox 17"/>
            <p:cNvSpPr txBox="1">
              <a:spLocks noChangeArrowheads="1"/>
            </p:cNvSpPr>
            <p:nvPr/>
          </p:nvSpPr>
          <p:spPr bwMode="auto">
            <a:xfrm>
              <a:off x="6568331" y="6172200"/>
              <a:ext cx="2086845" cy="254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#12</a:t>
              </a:r>
              <a:endParaRPr lang="en-US" sz="1000" dirty="0"/>
            </a:p>
          </p:txBody>
        </p:sp>
      </p:grpSp>
      <p:sp>
        <p:nvSpPr>
          <p:cNvPr id="348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1143000" y="850900"/>
            <a:ext cx="6848478" cy="5666173"/>
            <a:chOff x="935038" y="533400"/>
            <a:chExt cx="7283258" cy="6025243"/>
          </a:xfrm>
        </p:grpSpPr>
        <p:grpSp>
          <p:nvGrpSpPr>
            <p:cNvPr id="35844" name="Group 1"/>
            <p:cNvGrpSpPr>
              <a:grpSpLocks/>
            </p:cNvGrpSpPr>
            <p:nvPr/>
          </p:nvGrpSpPr>
          <p:grpSpPr bwMode="auto">
            <a:xfrm>
              <a:off x="935038" y="533400"/>
              <a:ext cx="7273925" cy="6004084"/>
              <a:chOff x="990600" y="533400"/>
              <a:chExt cx="7273925" cy="6004084"/>
            </a:xfrm>
          </p:grpSpPr>
          <p:grpSp>
            <p:nvGrpSpPr>
              <p:cNvPr id="35846" name="Group 1"/>
              <p:cNvGrpSpPr>
                <a:grpSpLocks/>
              </p:cNvGrpSpPr>
              <p:nvPr/>
            </p:nvGrpSpPr>
            <p:grpSpPr bwMode="auto">
              <a:xfrm>
                <a:off x="990600" y="533400"/>
                <a:ext cx="7273925" cy="5757863"/>
                <a:chOff x="685801" y="304799"/>
                <a:chExt cx="8153400" cy="6454259"/>
              </a:xfrm>
            </p:grpSpPr>
            <p:pic>
              <p:nvPicPr>
                <p:cNvPr id="35848" name="Picture 3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l="14746" t="12820" r="9239" b="10835"/>
                <a:stretch>
                  <a:fillRect/>
                </a:stretch>
              </p:blipFill>
              <p:spPr bwMode="auto">
                <a:xfrm rot="5400000">
                  <a:off x="1535371" y="-544771"/>
                  <a:ext cx="6454259" cy="81534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35849" name="TextBox 31"/>
                <p:cNvSpPr txBox="1">
                  <a:spLocks noChangeArrowheads="1"/>
                </p:cNvSpPr>
                <p:nvPr/>
              </p:nvSpPr>
              <p:spPr bwMode="auto">
                <a:xfrm>
                  <a:off x="1237725" y="6062851"/>
                  <a:ext cx="796350" cy="3795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200 m</a:t>
                  </a:r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839087" y="6456576"/>
                  <a:ext cx="1512035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5851" name="Group 4"/>
                <p:cNvGrpSpPr>
                  <a:grpSpLocks/>
                </p:cNvGrpSpPr>
                <p:nvPr/>
              </p:nvGrpSpPr>
              <p:grpSpPr bwMode="auto">
                <a:xfrm>
                  <a:off x="779405" y="437104"/>
                  <a:ext cx="620731" cy="307975"/>
                  <a:chOff x="774953" y="6255083"/>
                  <a:chExt cx="620410" cy="307975"/>
                </a:xfrm>
              </p:grpSpPr>
              <p:grpSp>
                <p:nvGrpSpPr>
                  <p:cNvPr id="35852" name="Group 10"/>
                  <p:cNvGrpSpPr>
                    <a:grpSpLocks/>
                  </p:cNvGrpSpPr>
                  <p:nvPr/>
                </p:nvGrpSpPr>
                <p:grpSpPr bwMode="auto">
                  <a:xfrm rot="-1600816">
                    <a:off x="774953" y="6309560"/>
                    <a:ext cx="620410" cy="211902"/>
                    <a:chOff x="1239112" y="5106427"/>
                    <a:chExt cx="692111" cy="236376"/>
                  </a:xfrm>
                </p:grpSpPr>
                <p:grpSp>
                  <p:nvGrpSpPr>
                    <p:cNvPr id="3585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70949" y="4882528"/>
                      <a:ext cx="228438" cy="692111"/>
                      <a:chOff x="493417" y="4696873"/>
                      <a:chExt cx="228436" cy="692111"/>
                    </a:xfrm>
                  </p:grpSpPr>
                  <p:sp>
                    <p:nvSpPr>
                      <p:cNvPr id="46" name="Oval 45"/>
                      <p:cNvSpPr/>
                      <p:nvPr/>
                    </p:nvSpPr>
                    <p:spPr>
                      <a:xfrm>
                        <a:off x="486248" y="4978136"/>
                        <a:ext cx="227967" cy="22788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7" name="Straight Arrow Connector 46"/>
                      <p:cNvCxnSpPr/>
                      <p:nvPr/>
                    </p:nvCxnSpPr>
                    <p:spPr>
                      <a:xfrm rot="5400000" flipH="1" flipV="1">
                        <a:off x="485597" y="4834646"/>
                        <a:ext cx="227883" cy="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Straight Connector 47"/>
                      <p:cNvCxnSpPr>
                        <a:stCxn id="46" idx="4"/>
                      </p:cNvCxnSpPr>
                      <p:nvPr/>
                    </p:nvCxnSpPr>
                    <p:spPr>
                      <a:xfrm rot="5400000">
                        <a:off x="491558" y="5284116"/>
                        <a:ext cx="225773" cy="211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 rot="11486297">
                      <a:off x="1332577" y="5097287"/>
                      <a:ext cx="137152" cy="3799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0541" y="6255237"/>
                    <a:ext cx="300738" cy="30844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  <p:sp>
            <p:nvSpPr>
              <p:cNvPr id="35847" name="TextBox 23"/>
              <p:cNvSpPr txBox="1">
                <a:spLocks noChangeArrowheads="1"/>
              </p:cNvSpPr>
              <p:nvPr/>
            </p:nvSpPr>
            <p:spPr bwMode="auto">
              <a:xfrm>
                <a:off x="990600" y="6291263"/>
                <a:ext cx="873957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MRO Image</a:t>
                </a:r>
              </a:p>
            </p:txBody>
          </p:sp>
        </p:grpSp>
        <p:sp>
          <p:nvSpPr>
            <p:cNvPr id="35845" name="TextBox 17"/>
            <p:cNvSpPr txBox="1">
              <a:spLocks noChangeArrowheads="1"/>
            </p:cNvSpPr>
            <p:nvPr/>
          </p:nvSpPr>
          <p:spPr bwMode="auto">
            <a:xfrm>
              <a:off x="6069943" y="6296819"/>
              <a:ext cx="2148353" cy="261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#13</a:t>
              </a:r>
              <a:endParaRPr lang="en-US" sz="1000" dirty="0"/>
            </a:p>
          </p:txBody>
        </p:sp>
      </p:grpSp>
      <p:sp>
        <p:nvSpPr>
          <p:cNvPr id="35843" name="TextBox 2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554038" y="882650"/>
            <a:ext cx="8035928" cy="5619796"/>
            <a:chOff x="468313" y="747713"/>
            <a:chExt cx="8142290" cy="5694292"/>
          </a:xfrm>
        </p:grpSpPr>
        <p:grpSp>
          <p:nvGrpSpPr>
            <p:cNvPr id="36868" name="Group 1"/>
            <p:cNvGrpSpPr>
              <a:grpSpLocks/>
            </p:cNvGrpSpPr>
            <p:nvPr/>
          </p:nvGrpSpPr>
          <p:grpSpPr bwMode="auto">
            <a:xfrm>
              <a:off x="468313" y="747713"/>
              <a:ext cx="8142287" cy="5688171"/>
              <a:chOff x="468313" y="747713"/>
              <a:chExt cx="8142287" cy="5688171"/>
            </a:xfrm>
          </p:grpSpPr>
          <p:sp>
            <p:nvSpPr>
              <p:cNvPr id="36870" name="TextBox 22"/>
              <p:cNvSpPr txBox="1">
                <a:spLocks noChangeArrowheads="1"/>
              </p:cNvSpPr>
              <p:nvPr/>
            </p:nvSpPr>
            <p:spPr bwMode="auto">
              <a:xfrm>
                <a:off x="468313" y="6189663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V01695013</a:t>
                </a:r>
              </a:p>
            </p:txBody>
          </p:sp>
          <p:grpSp>
            <p:nvGrpSpPr>
              <p:cNvPr id="36871" name="Group 1"/>
              <p:cNvGrpSpPr>
                <a:grpSpLocks/>
              </p:cNvGrpSpPr>
              <p:nvPr/>
            </p:nvGrpSpPr>
            <p:grpSpPr bwMode="auto">
              <a:xfrm>
                <a:off x="468313" y="747713"/>
                <a:ext cx="8142287" cy="5441950"/>
                <a:chOff x="287338" y="609600"/>
                <a:chExt cx="8551862" cy="5715000"/>
              </a:xfrm>
            </p:grpSpPr>
            <p:pic>
              <p:nvPicPr>
                <p:cNvPr id="36872" name="Picture 17" descr="marspage2 numb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87338" y="609600"/>
                  <a:ext cx="8551862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73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504190" y="5631838"/>
                  <a:ext cx="599844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latin typeface="Calibri" pitchFamily="34" charset="0"/>
                    </a:rPr>
                    <a:t>2 km</a:t>
                  </a:r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 bwMode="auto">
                <a:xfrm>
                  <a:off x="419113" y="5986492"/>
                  <a:ext cx="817681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875" name="Group 4"/>
                <p:cNvGrpSpPr>
                  <a:grpSpLocks/>
                </p:cNvGrpSpPr>
                <p:nvPr/>
              </p:nvGrpSpPr>
              <p:grpSpPr bwMode="auto">
                <a:xfrm>
                  <a:off x="381001" y="685795"/>
                  <a:ext cx="614044" cy="307952"/>
                  <a:chOff x="2555787" y="5197788"/>
                  <a:chExt cx="614044" cy="307975"/>
                </a:xfrm>
              </p:grpSpPr>
              <p:grpSp>
                <p:nvGrpSpPr>
                  <p:cNvPr id="36876" name="Group 10"/>
                  <p:cNvGrpSpPr>
                    <a:grpSpLocks/>
                  </p:cNvGrpSpPr>
                  <p:nvPr/>
                </p:nvGrpSpPr>
                <p:grpSpPr bwMode="auto">
                  <a:xfrm rot="-1621517">
                    <a:off x="2555787" y="5240738"/>
                    <a:ext cx="614044" cy="204934"/>
                    <a:chOff x="1219599" y="5105047"/>
                    <a:chExt cx="685008" cy="228602"/>
                  </a:xfrm>
                </p:grpSpPr>
                <p:grpSp>
                  <p:nvGrpSpPr>
                    <p:cNvPr id="3687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9" name="Oval 28"/>
                      <p:cNvSpPr/>
                      <p:nvPr/>
                    </p:nvSpPr>
                    <p:spPr>
                      <a:xfrm>
                        <a:off x="492213" y="4971866"/>
                        <a:ext cx="228021" cy="228046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0" name="Straight Arrow Connector 29"/>
                      <p:cNvCxnSpPr/>
                      <p:nvPr/>
                    </p:nvCxnSpPr>
                    <p:spPr>
                      <a:xfrm rot="5400000" flipH="1" flipV="1">
                        <a:off x="481682" y="4852994"/>
                        <a:ext cx="228044" cy="188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" name="Straight Connector 30"/>
                      <p:cNvCxnSpPr>
                        <a:stCxn id="29" idx="4"/>
                      </p:cNvCxnSpPr>
                      <p:nvPr/>
                    </p:nvCxnSpPr>
                    <p:spPr>
                      <a:xfrm rot="5400000">
                        <a:off x="502244" y="5276357"/>
                        <a:ext cx="226160" cy="188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 rot="11486297">
                      <a:off x="1330345" y="5102670"/>
                      <a:ext cx="139466" cy="3769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64855" y="5197610"/>
                    <a:ext cx="300718" cy="3074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6869" name="TextBox 17"/>
            <p:cNvSpPr txBox="1">
              <a:spLocks noChangeArrowheads="1"/>
            </p:cNvSpPr>
            <p:nvPr/>
          </p:nvSpPr>
          <p:spPr bwMode="auto">
            <a:xfrm>
              <a:off x="6563760" y="6192520"/>
              <a:ext cx="2046843" cy="249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#14</a:t>
              </a:r>
              <a:endParaRPr lang="en-US" sz="1000" dirty="0"/>
            </a:p>
          </p:txBody>
        </p:sp>
      </p:grpSp>
      <p:sp>
        <p:nvSpPr>
          <p:cNvPr id="36867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chemeClr val="bg1"/>
                </a:solidFill>
                <a:latin typeface="Monotype Corsiva" pitchFamily="66" charset="0"/>
              </a:rPr>
              <a:t>N</a:t>
            </a:r>
          </a:p>
        </p:txBody>
      </p:sp>
      <p:sp>
        <p:nvSpPr>
          <p:cNvPr id="37891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7892" name="Group 2"/>
          <p:cNvGrpSpPr>
            <a:grpSpLocks/>
          </p:cNvGrpSpPr>
          <p:nvPr/>
        </p:nvGrpSpPr>
        <p:grpSpPr bwMode="auto">
          <a:xfrm>
            <a:off x="1008063" y="884238"/>
            <a:ext cx="7127878" cy="5620739"/>
            <a:chOff x="914400" y="609600"/>
            <a:chExt cx="7345248" cy="5793427"/>
          </a:xfrm>
        </p:grpSpPr>
        <p:grpSp>
          <p:nvGrpSpPr>
            <p:cNvPr id="37894" name="Group 1"/>
            <p:cNvGrpSpPr>
              <a:grpSpLocks/>
            </p:cNvGrpSpPr>
            <p:nvPr/>
          </p:nvGrpSpPr>
          <p:grpSpPr bwMode="auto">
            <a:xfrm>
              <a:off x="914400" y="609600"/>
              <a:ext cx="7327261" cy="5769134"/>
              <a:chOff x="837252" y="609600"/>
              <a:chExt cx="7327261" cy="5769134"/>
            </a:xfrm>
          </p:grpSpPr>
          <p:grpSp>
            <p:nvGrpSpPr>
              <p:cNvPr id="37896" name="Group 2"/>
              <p:cNvGrpSpPr>
                <a:grpSpLocks/>
              </p:cNvGrpSpPr>
              <p:nvPr/>
            </p:nvGrpSpPr>
            <p:grpSpPr bwMode="auto">
              <a:xfrm>
                <a:off x="838200" y="609600"/>
                <a:ext cx="7326313" cy="5522913"/>
                <a:chOff x="747713" y="533400"/>
                <a:chExt cx="7634287" cy="5754688"/>
              </a:xfrm>
            </p:grpSpPr>
            <p:grpSp>
              <p:nvGrpSpPr>
                <p:cNvPr id="37898" name="Group 1"/>
                <p:cNvGrpSpPr>
                  <a:grpSpLocks/>
                </p:cNvGrpSpPr>
                <p:nvPr/>
              </p:nvGrpSpPr>
              <p:grpSpPr bwMode="auto">
                <a:xfrm>
                  <a:off x="747713" y="533400"/>
                  <a:ext cx="7634287" cy="5754688"/>
                  <a:chOff x="747713" y="533400"/>
                  <a:chExt cx="7634287" cy="5754688"/>
                </a:xfrm>
              </p:grpSpPr>
              <p:pic>
                <p:nvPicPr>
                  <p:cNvPr id="37900" name="Picture 17" descr="marspage2 number8.gif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747713" y="533400"/>
                    <a:ext cx="7634287" cy="57546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18" name="Straight Connector 17"/>
                  <p:cNvCxnSpPr/>
                  <p:nvPr/>
                </p:nvCxnSpPr>
                <p:spPr bwMode="auto">
                  <a:xfrm>
                    <a:off x="992199" y="6021606"/>
                    <a:ext cx="760287" cy="0"/>
                  </a:xfrm>
                  <a:prstGeom prst="line">
                    <a:avLst/>
                  </a:prstGeom>
                  <a:ln w="635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902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98961" y="5670632"/>
                    <a:ext cx="733673" cy="3528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10 km</a:t>
                    </a:r>
                  </a:p>
                </p:txBody>
              </p:sp>
              <p:grpSp>
                <p:nvGrpSpPr>
                  <p:cNvPr id="3790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732384" y="850685"/>
                    <a:ext cx="612775" cy="204934"/>
                    <a:chOff x="1219599" y="5105047"/>
                    <a:chExt cx="685008" cy="228602"/>
                  </a:xfrm>
                </p:grpSpPr>
                <p:grpSp>
                  <p:nvGrpSpPr>
                    <p:cNvPr id="3790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6800" y="4954853"/>
                        <a:ext cx="228184" cy="22489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5886" y="4829195"/>
                        <a:ext cx="226804" cy="190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504036" y="5279760"/>
                        <a:ext cx="224898" cy="190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41287" y="5109837"/>
                      <a:ext cx="137226" cy="3613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842187" y="807895"/>
                  <a:ext cx="301728" cy="308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sp>
            <p:nvSpPr>
              <p:cNvPr id="37897" name="TextBox 17"/>
              <p:cNvSpPr txBox="1">
                <a:spLocks noChangeArrowheads="1"/>
              </p:cNvSpPr>
              <p:nvPr/>
            </p:nvSpPr>
            <p:spPr bwMode="auto">
              <a:xfrm>
                <a:off x="837252" y="6132513"/>
                <a:ext cx="922047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Viking Image</a:t>
                </a:r>
              </a:p>
            </p:txBody>
          </p:sp>
        </p:grpSp>
        <p:sp>
          <p:nvSpPr>
            <p:cNvPr id="37895" name="TextBox 17"/>
            <p:cNvSpPr txBox="1">
              <a:spLocks noChangeArrowheads="1"/>
            </p:cNvSpPr>
            <p:nvPr/>
          </p:nvSpPr>
          <p:spPr bwMode="auto">
            <a:xfrm>
              <a:off x="6177938" y="6149241"/>
              <a:ext cx="2081710" cy="25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#16</a:t>
              </a:r>
              <a:endParaRPr lang="en-US" sz="1000" dirty="0"/>
            </a:p>
          </p:txBody>
        </p:sp>
      </p:grpSp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/>
          <p:nvPr/>
        </p:nvGrpSpPr>
        <p:grpSpPr>
          <a:xfrm>
            <a:off x="875943" y="878745"/>
            <a:ext cx="7392114" cy="5459503"/>
            <a:chOff x="875943" y="878745"/>
            <a:chExt cx="7392114" cy="5459503"/>
          </a:xfrm>
        </p:grpSpPr>
        <p:pic>
          <p:nvPicPr>
            <p:cNvPr id="2050" name="Picture 2" descr="http://photojournal.jpl.nasa.gov/jpegMod/PIA15239_modest.jpg"/>
            <p:cNvPicPr>
              <a:picLocks noChangeAspect="1" noChangeArrowheads="1"/>
            </p:cNvPicPr>
            <p:nvPr/>
          </p:nvPicPr>
          <p:blipFill>
            <a:blip r:embed="rId3"/>
            <a:srcRect t="14853" b="11597"/>
            <a:stretch>
              <a:fillRect/>
            </a:stretch>
          </p:blipFill>
          <p:spPr bwMode="auto">
            <a:xfrm>
              <a:off x="875943" y="878745"/>
              <a:ext cx="7392114" cy="5459503"/>
            </a:xfrm>
            <a:prstGeom prst="rect">
              <a:avLst/>
            </a:prstGeom>
            <a:noFill/>
          </p:spPr>
        </p:pic>
        <p:grpSp>
          <p:nvGrpSpPr>
            <p:cNvPr id="3" name="Group 23"/>
            <p:cNvGrpSpPr/>
            <p:nvPr/>
          </p:nvGrpSpPr>
          <p:grpSpPr>
            <a:xfrm>
              <a:off x="990600" y="5756439"/>
              <a:ext cx="2897788" cy="375500"/>
              <a:chOff x="1629458" y="5371702"/>
              <a:chExt cx="885142" cy="114698"/>
            </a:xfrm>
          </p:grpSpPr>
          <p:cxnSp>
            <p:nvCxnSpPr>
              <p:cNvPr id="6" name="Straight Connector 5"/>
              <p:cNvCxnSpPr/>
              <p:nvPr/>
            </p:nvCxnSpPr>
            <p:spPr bwMode="auto">
              <a:xfrm>
                <a:off x="1629458" y="5484432"/>
                <a:ext cx="885142" cy="1968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50" name="TextBox 6"/>
              <p:cNvSpPr txBox="1">
                <a:spLocks noChangeArrowheads="1"/>
              </p:cNvSpPr>
              <p:nvPr/>
            </p:nvSpPr>
            <p:spPr bwMode="auto">
              <a:xfrm>
                <a:off x="1948873" y="5371702"/>
                <a:ext cx="309027" cy="1037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b="1" dirty="0" smtClean="0"/>
                  <a:t>10 </a:t>
                </a:r>
                <a:r>
                  <a:rPr lang="en-US" sz="1600" b="1" dirty="0"/>
                  <a:t>km</a:t>
                </a:r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1017488" y="990600"/>
              <a:ext cx="341312" cy="687657"/>
              <a:chOff x="2573003" y="5772881"/>
              <a:chExt cx="301957" cy="614054"/>
            </a:xfrm>
          </p:grpSpPr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 rot="-6937624">
                <a:off x="2439591" y="5977439"/>
                <a:ext cx="614054" cy="204937"/>
                <a:chOff x="1219599" y="5105047"/>
                <a:chExt cx="685008" cy="228602"/>
              </a:xfrm>
            </p:grpSpPr>
            <p:grpSp>
              <p:nvGrpSpPr>
                <p:cNvPr id="7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3" name="Oval 12"/>
                  <p:cNvSpPr/>
                  <p:nvPr/>
                </p:nvSpPr>
                <p:spPr>
                  <a:xfrm>
                    <a:off x="495519" y="4951517"/>
                    <a:ext cx="228726" cy="22930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rot="5400000" flipH="1" flipV="1">
                    <a:off x="483590" y="4828308"/>
                    <a:ext cx="229300" cy="156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>
                    <a:stCxn id="13" idx="4"/>
                  </p:cNvCxnSpPr>
                  <p:nvPr/>
                </p:nvCxnSpPr>
                <p:spPr>
                  <a:xfrm rot="5400000">
                    <a:off x="505039" y="5280363"/>
                    <a:ext cx="226138" cy="156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Straight Connector 11"/>
                <p:cNvCxnSpPr/>
                <p:nvPr/>
              </p:nvCxnSpPr>
              <p:spPr>
                <a:xfrm rot="11486297">
                  <a:off x="1333073" y="5107728"/>
                  <a:ext cx="139162" cy="37599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573003" y="5946843"/>
                <a:ext cx="301957" cy="3076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914400" y="6306979"/>
            <a:ext cx="74251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PIA15239</a:t>
            </a:r>
            <a:endParaRPr lang="en-US" sz="1000" dirty="0"/>
          </a:p>
        </p:txBody>
      </p: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ASTEROID VESTA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/>
          <p:nvPr/>
        </p:nvGrpSpPr>
        <p:grpSpPr>
          <a:xfrm>
            <a:off x="1238250" y="883283"/>
            <a:ext cx="6610350" cy="5441317"/>
            <a:chOff x="685800" y="838199"/>
            <a:chExt cx="6610350" cy="5441317"/>
          </a:xfrm>
        </p:grpSpPr>
        <p:grpSp>
          <p:nvGrpSpPr>
            <p:cNvPr id="3" name="Group 24"/>
            <p:cNvGrpSpPr/>
            <p:nvPr/>
          </p:nvGrpSpPr>
          <p:grpSpPr>
            <a:xfrm>
              <a:off x="685800" y="838199"/>
              <a:ext cx="6610350" cy="5441317"/>
              <a:chOff x="1524000" y="762000"/>
              <a:chExt cx="5924550" cy="4876800"/>
            </a:xfrm>
          </p:grpSpPr>
          <p:pic>
            <p:nvPicPr>
              <p:cNvPr id="16386" name="Picture 2" descr="http://photojournal.jpl.nasa.gov/jpegMod/PIA15598_modest.jpg"/>
              <p:cNvPicPr>
                <a:picLocks noChangeAspect="1" noChangeArrowheads="1"/>
              </p:cNvPicPr>
              <p:nvPr/>
            </p:nvPicPr>
            <p:blipFill>
              <a:blip r:embed="rId3"/>
              <a:srcRect b="17685"/>
              <a:stretch>
                <a:fillRect/>
              </a:stretch>
            </p:blipFill>
            <p:spPr bwMode="auto">
              <a:xfrm>
                <a:off x="1524000" y="762000"/>
                <a:ext cx="5924550" cy="4876800"/>
              </a:xfrm>
              <a:prstGeom prst="rect">
                <a:avLst/>
              </a:prstGeom>
              <a:noFill/>
            </p:spPr>
          </p:pic>
          <p:grpSp>
            <p:nvGrpSpPr>
              <p:cNvPr id="4" name="Group 23"/>
              <p:cNvGrpSpPr/>
              <p:nvPr/>
            </p:nvGrpSpPr>
            <p:grpSpPr>
              <a:xfrm>
                <a:off x="1629458" y="5143117"/>
                <a:ext cx="994000" cy="419483"/>
                <a:chOff x="1629458" y="5143117"/>
                <a:chExt cx="994000" cy="419483"/>
              </a:xfrm>
            </p:grpSpPr>
            <p:cxnSp>
              <p:nvCxnSpPr>
                <p:cNvPr id="6" name="Straight Connector 5"/>
                <p:cNvCxnSpPr/>
                <p:nvPr/>
              </p:nvCxnSpPr>
              <p:spPr bwMode="auto">
                <a:xfrm>
                  <a:off x="1629458" y="5484432"/>
                  <a:ext cx="885142" cy="1968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50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1673660" y="5143117"/>
                  <a:ext cx="949798" cy="4194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 smtClean="0"/>
                    <a:t>10 </a:t>
                  </a:r>
                  <a:r>
                    <a:rPr lang="en-US" sz="1600" b="1" dirty="0"/>
                    <a:t>km</a:t>
                  </a:r>
                </a:p>
              </p:txBody>
            </p:sp>
          </p:grp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713196" y="1076134"/>
              <a:ext cx="340942" cy="687657"/>
              <a:chOff x="2549218" y="5772881"/>
              <a:chExt cx="301630" cy="614054"/>
            </a:xfrm>
          </p:grpSpPr>
          <p:grpSp>
            <p:nvGrpSpPr>
              <p:cNvPr id="7" name="Group 10"/>
              <p:cNvGrpSpPr>
                <a:grpSpLocks/>
              </p:cNvGrpSpPr>
              <p:nvPr/>
            </p:nvGrpSpPr>
            <p:grpSpPr bwMode="auto">
              <a:xfrm rot="-6937624">
                <a:off x="2439591" y="5977439"/>
                <a:ext cx="614054" cy="204937"/>
                <a:chOff x="1219599" y="5105047"/>
                <a:chExt cx="685008" cy="228602"/>
              </a:xfrm>
            </p:grpSpPr>
            <p:grpSp>
              <p:nvGrpSpPr>
                <p:cNvPr id="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3" name="Oval 12"/>
                  <p:cNvSpPr/>
                  <p:nvPr/>
                </p:nvSpPr>
                <p:spPr>
                  <a:xfrm>
                    <a:off x="495519" y="4951517"/>
                    <a:ext cx="228726" cy="22930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rot="5400000" flipH="1" flipV="1">
                    <a:off x="483590" y="4828308"/>
                    <a:ext cx="229300" cy="156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>
                    <a:stCxn id="13" idx="4"/>
                  </p:cNvCxnSpPr>
                  <p:nvPr/>
                </p:nvCxnSpPr>
                <p:spPr>
                  <a:xfrm rot="5400000">
                    <a:off x="505039" y="5280363"/>
                    <a:ext cx="226138" cy="156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Straight Connector 11"/>
                <p:cNvCxnSpPr/>
                <p:nvPr/>
              </p:nvCxnSpPr>
              <p:spPr>
                <a:xfrm rot="11486297">
                  <a:off x="1333073" y="5107728"/>
                  <a:ext cx="139162" cy="37599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548857" y="5934656"/>
                <a:ext cx="301957" cy="3076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1219200" y="6306979"/>
            <a:ext cx="74251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PIA15598</a:t>
            </a:r>
            <a:endParaRPr lang="en-US" sz="1000" dirty="0"/>
          </a:p>
        </p:txBody>
      </p: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ASTEROID VESTA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1094014" y="892628"/>
            <a:ext cx="6955972" cy="5410200"/>
            <a:chOff x="1099457" y="838200"/>
            <a:chExt cx="7053943" cy="5486400"/>
          </a:xfrm>
        </p:grpSpPr>
        <p:grpSp>
          <p:nvGrpSpPr>
            <p:cNvPr id="3" name="Group 21"/>
            <p:cNvGrpSpPr/>
            <p:nvPr/>
          </p:nvGrpSpPr>
          <p:grpSpPr>
            <a:xfrm>
              <a:off x="1099457" y="838200"/>
              <a:ext cx="7053943" cy="5486400"/>
              <a:chOff x="1219200" y="381000"/>
              <a:chExt cx="6477000" cy="5037667"/>
            </a:xfrm>
          </p:grpSpPr>
          <p:pic>
            <p:nvPicPr>
              <p:cNvPr id="14340" name="Picture 4" descr="http://photojournal.jpl.nasa.gov/jpegMod/PIA15649_modest.jpg"/>
              <p:cNvPicPr>
                <a:picLocks noChangeAspect="1" noChangeArrowheads="1"/>
              </p:cNvPicPr>
              <p:nvPr/>
            </p:nvPicPr>
            <p:blipFill>
              <a:blip r:embed="rId3"/>
              <a:srcRect t="14667" b="7555"/>
              <a:stretch>
                <a:fillRect/>
              </a:stretch>
            </p:blipFill>
            <p:spPr bwMode="auto">
              <a:xfrm>
                <a:off x="1219200" y="381000"/>
                <a:ext cx="6477000" cy="5037667"/>
              </a:xfrm>
              <a:prstGeom prst="rect">
                <a:avLst/>
              </a:prstGeom>
              <a:noFill/>
            </p:spPr>
          </p:pic>
          <p:grpSp>
            <p:nvGrpSpPr>
              <p:cNvPr id="4" name="Group 23"/>
              <p:cNvGrpSpPr/>
              <p:nvPr/>
            </p:nvGrpSpPr>
            <p:grpSpPr>
              <a:xfrm>
                <a:off x="1295400" y="4880658"/>
                <a:ext cx="1253184" cy="468041"/>
                <a:chOff x="1589283" y="5078280"/>
                <a:chExt cx="1123170" cy="419483"/>
              </a:xfrm>
            </p:grpSpPr>
            <p:cxnSp>
              <p:nvCxnSpPr>
                <p:cNvPr id="6" name="Straight Connector 5"/>
                <p:cNvCxnSpPr/>
                <p:nvPr/>
              </p:nvCxnSpPr>
              <p:spPr bwMode="auto">
                <a:xfrm>
                  <a:off x="1589283" y="5372346"/>
                  <a:ext cx="925315" cy="1811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50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1762655" y="5078280"/>
                  <a:ext cx="949798" cy="4194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 smtClean="0"/>
                    <a:t>10 </a:t>
                  </a:r>
                  <a:r>
                    <a:rPr lang="en-US" sz="1600" b="1" dirty="0"/>
                    <a:t>km</a:t>
                  </a:r>
                </a:p>
              </p:txBody>
            </p:sp>
          </p:grp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1265646" y="1121218"/>
              <a:ext cx="340942" cy="687657"/>
              <a:chOff x="2549218" y="5772881"/>
              <a:chExt cx="301630" cy="614054"/>
            </a:xfrm>
          </p:grpSpPr>
          <p:grpSp>
            <p:nvGrpSpPr>
              <p:cNvPr id="7" name="Group 10"/>
              <p:cNvGrpSpPr>
                <a:grpSpLocks/>
              </p:cNvGrpSpPr>
              <p:nvPr/>
            </p:nvGrpSpPr>
            <p:grpSpPr bwMode="auto">
              <a:xfrm rot="-6937624">
                <a:off x="2439591" y="5977439"/>
                <a:ext cx="614054" cy="204937"/>
                <a:chOff x="1219599" y="5105047"/>
                <a:chExt cx="685008" cy="228602"/>
              </a:xfrm>
            </p:grpSpPr>
            <p:grpSp>
              <p:nvGrpSpPr>
                <p:cNvPr id="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3" name="Oval 12"/>
                  <p:cNvSpPr/>
                  <p:nvPr/>
                </p:nvSpPr>
                <p:spPr>
                  <a:xfrm>
                    <a:off x="495519" y="4951517"/>
                    <a:ext cx="228726" cy="22930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rot="5400000" flipH="1" flipV="1">
                    <a:off x="483590" y="4828308"/>
                    <a:ext cx="229300" cy="156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>
                    <a:stCxn id="13" idx="4"/>
                  </p:cNvCxnSpPr>
                  <p:nvPr/>
                </p:nvCxnSpPr>
                <p:spPr>
                  <a:xfrm rot="5400000">
                    <a:off x="505039" y="5280363"/>
                    <a:ext cx="226138" cy="156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Straight Connector 11"/>
                <p:cNvCxnSpPr/>
                <p:nvPr/>
              </p:nvCxnSpPr>
              <p:spPr>
                <a:xfrm rot="11486297">
                  <a:off x="1333073" y="5107728"/>
                  <a:ext cx="139162" cy="37599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548857" y="5934656"/>
                <a:ext cx="301957" cy="3076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1219200" y="6306979"/>
            <a:ext cx="74251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PIA15659</a:t>
            </a:r>
            <a:endParaRPr lang="en-US" sz="1000" dirty="0"/>
          </a:p>
        </p:txBody>
      </p: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ASTEROID VESTA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1676400" y="872393"/>
            <a:ext cx="5746922" cy="5452208"/>
            <a:chOff x="1524000" y="914401"/>
            <a:chExt cx="5702644" cy="5410200"/>
          </a:xfrm>
        </p:grpSpPr>
        <p:grpSp>
          <p:nvGrpSpPr>
            <p:cNvPr id="3" name="Group 20"/>
            <p:cNvGrpSpPr/>
            <p:nvPr/>
          </p:nvGrpSpPr>
          <p:grpSpPr>
            <a:xfrm>
              <a:off x="1524000" y="914401"/>
              <a:ext cx="5702644" cy="5410200"/>
              <a:chOff x="1447800" y="914400"/>
              <a:chExt cx="5791200" cy="5494215"/>
            </a:xfrm>
          </p:grpSpPr>
          <p:grpSp>
            <p:nvGrpSpPr>
              <p:cNvPr id="4" name="Group 18"/>
              <p:cNvGrpSpPr/>
              <p:nvPr/>
            </p:nvGrpSpPr>
            <p:grpSpPr>
              <a:xfrm>
                <a:off x="1447800" y="914400"/>
                <a:ext cx="5791200" cy="5494215"/>
                <a:chOff x="1295400" y="0"/>
                <a:chExt cx="5943600" cy="5638800"/>
              </a:xfrm>
            </p:grpSpPr>
            <p:pic>
              <p:nvPicPr>
                <p:cNvPr id="12290" name="Picture 2" descr="http://photojournal.jpl.nasa.gov/jpeg/PIA16491.jpg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b="7372"/>
                <a:stretch>
                  <a:fillRect/>
                </a:stretch>
              </p:blipFill>
              <p:spPr bwMode="auto">
                <a:xfrm>
                  <a:off x="1295400" y="0"/>
                  <a:ext cx="5943600" cy="5638800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5" name="Group 23"/>
                <p:cNvGrpSpPr/>
                <p:nvPr/>
              </p:nvGrpSpPr>
              <p:grpSpPr>
                <a:xfrm>
                  <a:off x="4728845" y="5029200"/>
                  <a:ext cx="2351316" cy="381000"/>
                  <a:chOff x="1691981" y="5143117"/>
                  <a:chExt cx="2107376" cy="341472"/>
                </a:xfrm>
              </p:grpSpPr>
              <p:cxnSp>
                <p:nvCxnSpPr>
                  <p:cNvPr id="6" name="Straight Connector 5"/>
                  <p:cNvCxnSpPr/>
                  <p:nvPr/>
                </p:nvCxnSpPr>
                <p:spPr bwMode="auto">
                  <a:xfrm>
                    <a:off x="1691981" y="5484432"/>
                    <a:ext cx="2107376" cy="157"/>
                  </a:xfrm>
                  <a:prstGeom prst="line">
                    <a:avLst/>
                  </a:prstGeom>
                  <a:ln w="762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50" name="Text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60207" y="5143117"/>
                    <a:ext cx="609743" cy="31625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 dirty="0" smtClean="0"/>
                      <a:t>2 </a:t>
                    </a:r>
                    <a:r>
                      <a:rPr lang="en-US" sz="1600" b="1" dirty="0"/>
                      <a:t>km</a:t>
                    </a:r>
                  </a:p>
                </p:txBody>
              </p:sp>
            </p:grpSp>
          </p:grpSp>
          <p:sp>
            <p:nvSpPr>
              <p:cNvPr id="20" name="Rectangle 19"/>
              <p:cNvSpPr/>
              <p:nvPr/>
            </p:nvSpPr>
            <p:spPr>
              <a:xfrm>
                <a:off x="1534886" y="5701247"/>
                <a:ext cx="228600" cy="6858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9"/>
            <p:cNvGrpSpPr>
              <a:grpSpLocks/>
            </p:cNvGrpSpPr>
            <p:nvPr/>
          </p:nvGrpSpPr>
          <p:grpSpPr bwMode="auto">
            <a:xfrm>
              <a:off x="1524000" y="1066800"/>
              <a:ext cx="340942" cy="687657"/>
              <a:chOff x="2549218" y="5772881"/>
              <a:chExt cx="301630" cy="614054"/>
            </a:xfrm>
          </p:grpSpPr>
          <p:grpSp>
            <p:nvGrpSpPr>
              <p:cNvPr id="8" name="Group 10"/>
              <p:cNvGrpSpPr>
                <a:grpSpLocks/>
              </p:cNvGrpSpPr>
              <p:nvPr/>
            </p:nvGrpSpPr>
            <p:grpSpPr bwMode="auto">
              <a:xfrm rot="-6937624">
                <a:off x="2439591" y="5977439"/>
                <a:ext cx="614054" cy="204937"/>
                <a:chOff x="1219599" y="5105047"/>
                <a:chExt cx="685008" cy="228602"/>
              </a:xfrm>
            </p:grpSpPr>
            <p:grpSp>
              <p:nvGrpSpPr>
                <p:cNvPr id="9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3" name="Oval 12"/>
                  <p:cNvSpPr/>
                  <p:nvPr/>
                </p:nvSpPr>
                <p:spPr>
                  <a:xfrm>
                    <a:off x="495519" y="4951517"/>
                    <a:ext cx="228726" cy="22930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rot="5400000" flipH="1" flipV="1">
                    <a:off x="483590" y="4828308"/>
                    <a:ext cx="229300" cy="156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>
                    <a:stCxn id="13" idx="4"/>
                  </p:cNvCxnSpPr>
                  <p:nvPr/>
                </p:nvCxnSpPr>
                <p:spPr>
                  <a:xfrm rot="5400000">
                    <a:off x="505039" y="5280363"/>
                    <a:ext cx="226138" cy="156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Straight Connector 11"/>
                <p:cNvCxnSpPr/>
                <p:nvPr/>
              </p:nvCxnSpPr>
              <p:spPr>
                <a:xfrm rot="11486297">
                  <a:off x="1333073" y="5107728"/>
                  <a:ext cx="139162" cy="37599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548857" y="5934656"/>
                <a:ext cx="301957" cy="3076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1676400" y="6306979"/>
            <a:ext cx="74251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PIA16491</a:t>
            </a:r>
            <a:endParaRPr lang="en-US" sz="1000" dirty="0"/>
          </a:p>
        </p:txBody>
      </p: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ASTEROID VESTA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1"/>
          <p:cNvGrpSpPr/>
          <p:nvPr/>
        </p:nvGrpSpPr>
        <p:grpSpPr>
          <a:xfrm>
            <a:off x="1889760" y="854755"/>
            <a:ext cx="5425440" cy="5469845"/>
            <a:chOff x="914400" y="933450"/>
            <a:chExt cx="5120640" cy="5162550"/>
          </a:xfrm>
        </p:grpSpPr>
        <p:grpSp>
          <p:nvGrpSpPr>
            <p:cNvPr id="3" name="Group 30"/>
            <p:cNvGrpSpPr/>
            <p:nvPr/>
          </p:nvGrpSpPr>
          <p:grpSpPr>
            <a:xfrm>
              <a:off x="914400" y="933450"/>
              <a:ext cx="5120640" cy="5162550"/>
              <a:chOff x="914400" y="933450"/>
              <a:chExt cx="5120640" cy="5162550"/>
            </a:xfrm>
          </p:grpSpPr>
          <p:grpSp>
            <p:nvGrpSpPr>
              <p:cNvPr id="4" name="Group 28"/>
              <p:cNvGrpSpPr/>
              <p:nvPr/>
            </p:nvGrpSpPr>
            <p:grpSpPr>
              <a:xfrm>
                <a:off x="914400" y="933450"/>
                <a:ext cx="5120640" cy="5162550"/>
                <a:chOff x="1143000" y="933450"/>
                <a:chExt cx="5120640" cy="5162550"/>
              </a:xfrm>
            </p:grpSpPr>
            <p:pic>
              <p:nvPicPr>
                <p:cNvPr id="10242" name="Picture 2" descr="http://photojournal.jpl.nasa.gov/jpegMod/PIA16489_modest.jpg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b="6873"/>
                <a:stretch>
                  <a:fillRect/>
                </a:stretch>
              </p:blipFill>
              <p:spPr bwMode="auto">
                <a:xfrm>
                  <a:off x="1143000" y="933450"/>
                  <a:ext cx="5120640" cy="5162550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5" name="Group 27"/>
                <p:cNvGrpSpPr/>
                <p:nvPr/>
              </p:nvGrpSpPr>
              <p:grpSpPr>
                <a:xfrm>
                  <a:off x="1219200" y="5486400"/>
                  <a:ext cx="1143000" cy="340142"/>
                  <a:chOff x="1219200" y="5528846"/>
                  <a:chExt cx="1143000" cy="340142"/>
                </a:xfrm>
              </p:grpSpPr>
              <p:cxnSp>
                <p:nvCxnSpPr>
                  <p:cNvPr id="6" name="Straight Connector 5"/>
                  <p:cNvCxnSpPr/>
                  <p:nvPr/>
                </p:nvCxnSpPr>
                <p:spPr bwMode="auto">
                  <a:xfrm>
                    <a:off x="1219200" y="5867400"/>
                    <a:ext cx="1143000" cy="1588"/>
                  </a:xfrm>
                  <a:prstGeom prst="line">
                    <a:avLst/>
                  </a:prstGeom>
                  <a:ln w="762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50" name="Text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05234" y="5528846"/>
                    <a:ext cx="652743" cy="3385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 dirty="0" smtClean="0"/>
                      <a:t>4 </a:t>
                    </a:r>
                    <a:r>
                      <a:rPr lang="en-US" sz="1600" b="1" dirty="0"/>
                      <a:t>km</a:t>
                    </a:r>
                  </a:p>
                </p:txBody>
              </p:sp>
            </p:grpSp>
          </p:grpSp>
          <p:sp>
            <p:nvSpPr>
              <p:cNvPr id="30" name="Rectangle 29"/>
              <p:cNvSpPr/>
              <p:nvPr/>
            </p:nvSpPr>
            <p:spPr>
              <a:xfrm>
                <a:off x="936172" y="947056"/>
                <a:ext cx="304800" cy="7620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" name="Group 9"/>
            <p:cNvGrpSpPr>
              <a:grpSpLocks/>
            </p:cNvGrpSpPr>
            <p:nvPr/>
          </p:nvGrpSpPr>
          <p:grpSpPr bwMode="auto">
            <a:xfrm>
              <a:off x="914400" y="1121218"/>
              <a:ext cx="340942" cy="687657"/>
              <a:chOff x="2549218" y="5772881"/>
              <a:chExt cx="301630" cy="614054"/>
            </a:xfrm>
          </p:grpSpPr>
          <p:grpSp>
            <p:nvGrpSpPr>
              <p:cNvPr id="8" name="Group 10"/>
              <p:cNvGrpSpPr>
                <a:grpSpLocks/>
              </p:cNvGrpSpPr>
              <p:nvPr/>
            </p:nvGrpSpPr>
            <p:grpSpPr bwMode="auto">
              <a:xfrm rot="-6937624">
                <a:off x="2439591" y="5977439"/>
                <a:ext cx="614054" cy="204937"/>
                <a:chOff x="1219599" y="5105047"/>
                <a:chExt cx="685008" cy="228602"/>
              </a:xfrm>
            </p:grpSpPr>
            <p:grpSp>
              <p:nvGrpSpPr>
                <p:cNvPr id="9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3" name="Oval 12"/>
                  <p:cNvSpPr/>
                  <p:nvPr/>
                </p:nvSpPr>
                <p:spPr>
                  <a:xfrm>
                    <a:off x="495519" y="4951517"/>
                    <a:ext cx="228726" cy="22930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rot="5400000" flipH="1" flipV="1">
                    <a:off x="483590" y="4828308"/>
                    <a:ext cx="229300" cy="156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>
                    <a:stCxn id="13" idx="4"/>
                  </p:cNvCxnSpPr>
                  <p:nvPr/>
                </p:nvCxnSpPr>
                <p:spPr>
                  <a:xfrm rot="5400000">
                    <a:off x="505039" y="5280363"/>
                    <a:ext cx="226138" cy="156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Straight Connector 11"/>
                <p:cNvCxnSpPr/>
                <p:nvPr/>
              </p:nvCxnSpPr>
              <p:spPr>
                <a:xfrm rot="11486297">
                  <a:off x="1333073" y="5107728"/>
                  <a:ext cx="139162" cy="37599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548857" y="5934656"/>
                <a:ext cx="301957" cy="3076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1905000" y="6306979"/>
            <a:ext cx="74251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PIA16489</a:t>
            </a:r>
            <a:endParaRPr lang="en-US" sz="1000" dirty="0"/>
          </a:p>
        </p:txBody>
      </p: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ASTEROID VESTA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"/>
          <p:cNvGrpSpPr>
            <a:grpSpLocks/>
          </p:cNvGrpSpPr>
          <p:nvPr/>
        </p:nvGrpSpPr>
        <p:grpSpPr bwMode="auto">
          <a:xfrm>
            <a:off x="595313" y="909638"/>
            <a:ext cx="7953375" cy="5595937"/>
            <a:chOff x="454025" y="679450"/>
            <a:chExt cx="8178800" cy="5796340"/>
          </a:xfrm>
        </p:grpSpPr>
        <p:grpSp>
          <p:nvGrpSpPr>
            <p:cNvPr id="4100" name="Group 22"/>
            <p:cNvGrpSpPr>
              <a:grpSpLocks/>
            </p:cNvGrpSpPr>
            <p:nvPr/>
          </p:nvGrpSpPr>
          <p:grpSpPr bwMode="auto">
            <a:xfrm>
              <a:off x="454025" y="679450"/>
              <a:ext cx="8178800" cy="5392184"/>
              <a:chOff x="454607" y="644525"/>
              <a:chExt cx="8178800" cy="5392564"/>
            </a:xfrm>
          </p:grpSpPr>
          <p:pic>
            <p:nvPicPr>
              <p:cNvPr id="4103" name="Picture 2" descr="http://eol.jsc.nasa.gov/sseop/images/ESC/small/ISS014/ISS014-E-11841.JPG"/>
              <p:cNvPicPr>
                <a:picLocks noChangeAspect="1" noChangeArrowheads="1"/>
              </p:cNvPicPr>
              <p:nvPr/>
            </p:nvPicPr>
            <p:blipFill>
              <a:blip r:embed="rId3"/>
              <a:srcRect b="3174"/>
              <a:stretch>
                <a:fillRect/>
              </a:stretch>
            </p:blipFill>
            <p:spPr bwMode="auto">
              <a:xfrm>
                <a:off x="454607" y="644525"/>
                <a:ext cx="8178800" cy="5392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104" name="Group 17"/>
              <p:cNvGrpSpPr>
                <a:grpSpLocks/>
              </p:cNvGrpSpPr>
              <p:nvPr/>
            </p:nvGrpSpPr>
            <p:grpSpPr bwMode="auto">
              <a:xfrm>
                <a:off x="534952" y="5404475"/>
                <a:ext cx="301625" cy="612848"/>
                <a:chOff x="609600" y="5413806"/>
                <a:chExt cx="301625" cy="612848"/>
              </a:xfrm>
            </p:grpSpPr>
            <p:grpSp>
              <p:nvGrpSpPr>
                <p:cNvPr id="4106" name="Group 10"/>
                <p:cNvGrpSpPr>
                  <a:grpSpLocks/>
                </p:cNvGrpSpPr>
                <p:nvPr/>
              </p:nvGrpSpPr>
              <p:grpSpPr bwMode="auto">
                <a:xfrm rot="-6355721">
                  <a:off x="492747" y="5617720"/>
                  <a:ext cx="612848" cy="205019"/>
                  <a:chOff x="1219599" y="5105047"/>
                  <a:chExt cx="685008" cy="228602"/>
                </a:xfrm>
              </p:grpSpPr>
              <p:grpSp>
                <p:nvGrpSpPr>
                  <p:cNvPr id="4108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90941" y="4945564"/>
                      <a:ext cx="227532" cy="227924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89149" y="4831657"/>
                      <a:ext cx="229761" cy="1821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92012" y="5283767"/>
                      <a:ext cx="226086" cy="1821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37669" y="5111193"/>
                    <a:ext cx="137857" cy="40046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609246" y="5557659"/>
                  <a:ext cx="302012" cy="3075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0" name="Straight Connector 19"/>
              <p:cNvCxnSpPr/>
              <p:nvPr/>
            </p:nvCxnSpPr>
            <p:spPr bwMode="auto">
              <a:xfrm>
                <a:off x="3824077" y="3209895"/>
                <a:ext cx="1624332" cy="266404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01" name="TextBox 20"/>
            <p:cNvSpPr txBox="1">
              <a:spLocks noChangeArrowheads="1"/>
            </p:cNvSpPr>
            <p:nvPr/>
          </p:nvSpPr>
          <p:spPr bwMode="auto">
            <a:xfrm>
              <a:off x="487384" y="6071634"/>
              <a:ext cx="1157304" cy="255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ISS014-E-11841</a:t>
              </a:r>
            </a:p>
          </p:txBody>
        </p:sp>
        <p:sp>
          <p:nvSpPr>
            <p:cNvPr id="4102" name="TextBox 17"/>
            <p:cNvSpPr txBox="1">
              <a:spLocks noChangeArrowheads="1"/>
            </p:cNvSpPr>
            <p:nvPr/>
          </p:nvSpPr>
          <p:spPr bwMode="auto">
            <a:xfrm>
              <a:off x="6682677" y="607568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4.5 km</a:t>
              </a:r>
            </a:p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4099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Oasis Crater (Libya)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881743" y="886326"/>
            <a:ext cx="7380515" cy="5438274"/>
            <a:chOff x="881743" y="886326"/>
            <a:chExt cx="7380515" cy="5438274"/>
          </a:xfrm>
        </p:grpSpPr>
        <p:pic>
          <p:nvPicPr>
            <p:cNvPr id="8194" name="Picture 2" descr="http://photojournal.jpl.nasa.gov/jpegMod/PIA15235_modest.jpg"/>
            <p:cNvPicPr>
              <a:picLocks noChangeAspect="1" noChangeArrowheads="1"/>
            </p:cNvPicPr>
            <p:nvPr/>
          </p:nvPicPr>
          <p:blipFill>
            <a:blip r:embed="rId3"/>
            <a:srcRect t="1623" r="7477" b="7478"/>
            <a:stretch>
              <a:fillRect/>
            </a:stretch>
          </p:blipFill>
          <p:spPr bwMode="auto">
            <a:xfrm>
              <a:off x="881743" y="886326"/>
              <a:ext cx="7380515" cy="5438274"/>
            </a:xfrm>
            <a:prstGeom prst="rect">
              <a:avLst/>
            </a:prstGeom>
            <a:noFill/>
          </p:spPr>
        </p:pic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935756" y="1051500"/>
              <a:ext cx="347984" cy="701100"/>
              <a:chOff x="2567748" y="5772881"/>
              <a:chExt cx="301957" cy="614054"/>
            </a:xfrm>
          </p:grpSpPr>
          <p:grpSp>
            <p:nvGrpSpPr>
              <p:cNvPr id="4" name="Group 10"/>
              <p:cNvGrpSpPr>
                <a:grpSpLocks/>
              </p:cNvGrpSpPr>
              <p:nvPr/>
            </p:nvGrpSpPr>
            <p:grpSpPr bwMode="auto">
              <a:xfrm rot="-6937624">
                <a:off x="2439591" y="5977439"/>
                <a:ext cx="614054" cy="204937"/>
                <a:chOff x="1219599" y="5105047"/>
                <a:chExt cx="685008" cy="228602"/>
              </a:xfrm>
            </p:grpSpPr>
            <p:grpSp>
              <p:nvGrpSpPr>
                <p:cNvPr id="5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3" name="Oval 12"/>
                  <p:cNvSpPr/>
                  <p:nvPr/>
                </p:nvSpPr>
                <p:spPr>
                  <a:xfrm>
                    <a:off x="495519" y="4951517"/>
                    <a:ext cx="228726" cy="22930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rot="5400000" flipH="1" flipV="1">
                    <a:off x="483590" y="4828308"/>
                    <a:ext cx="229300" cy="156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>
                    <a:stCxn id="13" idx="4"/>
                  </p:cNvCxnSpPr>
                  <p:nvPr/>
                </p:nvCxnSpPr>
                <p:spPr>
                  <a:xfrm rot="5400000">
                    <a:off x="505039" y="5280363"/>
                    <a:ext cx="226138" cy="156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Straight Connector 11"/>
                <p:cNvCxnSpPr/>
                <p:nvPr/>
              </p:nvCxnSpPr>
              <p:spPr>
                <a:xfrm rot="11486297">
                  <a:off x="1333073" y="5107728"/>
                  <a:ext cx="139162" cy="37599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567748" y="5934656"/>
                <a:ext cx="301957" cy="3076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914400" y="6306979"/>
            <a:ext cx="74251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PIA15235</a:t>
            </a:r>
            <a:endParaRPr lang="en-US" sz="1000" dirty="0"/>
          </a:p>
        </p:txBody>
      </p: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ASTEROID VESTA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476250" y="949990"/>
            <a:ext cx="8191500" cy="5346548"/>
            <a:chOff x="571500" y="949990"/>
            <a:chExt cx="8001000" cy="5222210"/>
          </a:xfrm>
        </p:grpSpPr>
        <p:pic>
          <p:nvPicPr>
            <p:cNvPr id="6146" name="Picture 2" descr="http://photojournal.jpl.nasa.gov/jpegMod/PIA14829_modest.jpg"/>
            <p:cNvPicPr>
              <a:picLocks noChangeAspect="1" noChangeArrowheads="1"/>
            </p:cNvPicPr>
            <p:nvPr/>
          </p:nvPicPr>
          <p:blipFill>
            <a:blip r:embed="rId3"/>
            <a:srcRect b="34731"/>
            <a:stretch>
              <a:fillRect/>
            </a:stretch>
          </p:blipFill>
          <p:spPr bwMode="auto">
            <a:xfrm>
              <a:off x="571500" y="949990"/>
              <a:ext cx="8001000" cy="5222210"/>
            </a:xfrm>
            <a:prstGeom prst="rect">
              <a:avLst/>
            </a:prstGeom>
            <a:noFill/>
          </p:spPr>
        </p:pic>
        <p:grpSp>
          <p:nvGrpSpPr>
            <p:cNvPr id="3" name="Group 23"/>
            <p:cNvGrpSpPr/>
            <p:nvPr/>
          </p:nvGrpSpPr>
          <p:grpSpPr>
            <a:xfrm>
              <a:off x="739305" y="5603105"/>
              <a:ext cx="1241895" cy="340495"/>
              <a:chOff x="1629458" y="5243718"/>
              <a:chExt cx="885142" cy="242682"/>
            </a:xfrm>
          </p:grpSpPr>
          <p:cxnSp>
            <p:nvCxnSpPr>
              <p:cNvPr id="6" name="Straight Connector 5"/>
              <p:cNvCxnSpPr/>
              <p:nvPr/>
            </p:nvCxnSpPr>
            <p:spPr bwMode="auto">
              <a:xfrm>
                <a:off x="1629458" y="5484432"/>
                <a:ext cx="885142" cy="1968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50" name="TextBox 6"/>
              <p:cNvSpPr txBox="1">
                <a:spLocks noChangeArrowheads="1"/>
              </p:cNvSpPr>
              <p:nvPr/>
            </p:nvSpPr>
            <p:spPr bwMode="auto">
              <a:xfrm>
                <a:off x="1782280" y="5243718"/>
                <a:ext cx="716144" cy="2412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b="1" dirty="0" smtClean="0"/>
                  <a:t>10 </a:t>
                </a:r>
                <a:r>
                  <a:rPr lang="en-US" sz="1600" b="1" dirty="0"/>
                  <a:t>km</a:t>
                </a:r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637606" y="1066800"/>
              <a:ext cx="429194" cy="864718"/>
              <a:chOff x="2599553" y="5772881"/>
              <a:chExt cx="301957" cy="614054"/>
            </a:xfrm>
          </p:grpSpPr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 rot="-6937624">
                <a:off x="2439591" y="5977439"/>
                <a:ext cx="614054" cy="204937"/>
                <a:chOff x="1219599" y="5105047"/>
                <a:chExt cx="685008" cy="228602"/>
              </a:xfrm>
            </p:grpSpPr>
            <p:grpSp>
              <p:nvGrpSpPr>
                <p:cNvPr id="7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3" name="Oval 12"/>
                  <p:cNvSpPr/>
                  <p:nvPr/>
                </p:nvSpPr>
                <p:spPr>
                  <a:xfrm>
                    <a:off x="495519" y="4951517"/>
                    <a:ext cx="228726" cy="22930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rot="5400000" flipH="1" flipV="1">
                    <a:off x="483590" y="4828308"/>
                    <a:ext cx="229300" cy="156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>
                    <a:stCxn id="13" idx="4"/>
                  </p:cNvCxnSpPr>
                  <p:nvPr/>
                </p:nvCxnSpPr>
                <p:spPr>
                  <a:xfrm rot="5400000">
                    <a:off x="505039" y="5280363"/>
                    <a:ext cx="226138" cy="156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Straight Connector 11"/>
                <p:cNvCxnSpPr/>
                <p:nvPr/>
              </p:nvCxnSpPr>
              <p:spPr>
                <a:xfrm rot="11486297">
                  <a:off x="1333073" y="5107728"/>
                  <a:ext cx="139162" cy="37599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599553" y="5975456"/>
                <a:ext cx="301957" cy="3076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476689" y="6306979"/>
            <a:ext cx="74251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PIA14829</a:t>
            </a:r>
            <a:endParaRPr lang="en-US" sz="1000" dirty="0"/>
          </a:p>
        </p:txBody>
      </p: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ASTEROID VESTA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820271" y="875007"/>
            <a:ext cx="7503458" cy="5486400"/>
            <a:chOff x="878542" y="859972"/>
            <a:chExt cx="7503458" cy="5486400"/>
          </a:xfrm>
        </p:grpSpPr>
        <p:grpSp>
          <p:nvGrpSpPr>
            <p:cNvPr id="3" name="Group 16"/>
            <p:cNvGrpSpPr/>
            <p:nvPr/>
          </p:nvGrpSpPr>
          <p:grpSpPr>
            <a:xfrm>
              <a:off x="878542" y="859972"/>
              <a:ext cx="7503458" cy="5486400"/>
              <a:chOff x="-4321435" y="1143000"/>
              <a:chExt cx="7086600" cy="5181600"/>
            </a:xfrm>
          </p:grpSpPr>
          <p:pic>
            <p:nvPicPr>
              <p:cNvPr id="4098" name="Picture 2" descr="http://photojournal.jpl.nasa.gov/jpegMod/PIA15324_modest.jpg"/>
              <p:cNvPicPr>
                <a:picLocks noChangeAspect="1" noChangeArrowheads="1"/>
              </p:cNvPicPr>
              <p:nvPr/>
            </p:nvPicPr>
            <p:blipFill>
              <a:blip r:embed="rId3"/>
              <a:srcRect l="7671" t="8536" b="8537"/>
              <a:stretch>
                <a:fillRect/>
              </a:stretch>
            </p:blipFill>
            <p:spPr bwMode="auto">
              <a:xfrm>
                <a:off x="-4321435" y="1143000"/>
                <a:ext cx="7086600" cy="5181600"/>
              </a:xfrm>
              <a:prstGeom prst="rect">
                <a:avLst/>
              </a:prstGeom>
              <a:noFill/>
            </p:spPr>
          </p:pic>
          <p:grpSp>
            <p:nvGrpSpPr>
              <p:cNvPr id="4" name="Group 23"/>
              <p:cNvGrpSpPr/>
              <p:nvPr/>
            </p:nvGrpSpPr>
            <p:grpSpPr>
              <a:xfrm>
                <a:off x="-4169034" y="5749583"/>
                <a:ext cx="987602" cy="338555"/>
                <a:chOff x="-3322304" y="5123426"/>
                <a:chExt cx="885142" cy="303430"/>
              </a:xfrm>
            </p:grpSpPr>
            <p:cxnSp>
              <p:nvCxnSpPr>
                <p:cNvPr id="6" name="Straight Connector 5"/>
                <p:cNvCxnSpPr/>
                <p:nvPr/>
              </p:nvCxnSpPr>
              <p:spPr bwMode="auto">
                <a:xfrm>
                  <a:off x="-3322304" y="5419933"/>
                  <a:ext cx="885142" cy="1968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50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-3227742" y="5123426"/>
                  <a:ext cx="687030" cy="3034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 smtClean="0">
                      <a:solidFill>
                        <a:schemeClr val="bg1"/>
                      </a:solidFill>
                    </a:rPr>
                    <a:t>20 </a:t>
                  </a:r>
                  <a:r>
                    <a:rPr lang="en-US" sz="1600" b="1" dirty="0">
                      <a:solidFill>
                        <a:schemeClr val="bg1"/>
                      </a:solidFill>
                    </a:rPr>
                    <a:t>km</a:t>
                  </a:r>
                </a:p>
              </p:txBody>
            </p:sp>
          </p:grp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935764" y="988743"/>
              <a:ext cx="341312" cy="687657"/>
              <a:chOff x="2568116" y="5772881"/>
              <a:chExt cx="301957" cy="614054"/>
            </a:xfrm>
          </p:grpSpPr>
          <p:grpSp>
            <p:nvGrpSpPr>
              <p:cNvPr id="7" name="Group 10"/>
              <p:cNvGrpSpPr>
                <a:grpSpLocks/>
              </p:cNvGrpSpPr>
              <p:nvPr/>
            </p:nvGrpSpPr>
            <p:grpSpPr bwMode="auto">
              <a:xfrm rot="-6937624">
                <a:off x="2439591" y="5977439"/>
                <a:ext cx="614054" cy="204937"/>
                <a:chOff x="1219599" y="5105047"/>
                <a:chExt cx="685008" cy="228602"/>
              </a:xfrm>
            </p:grpSpPr>
            <p:grpSp>
              <p:nvGrpSpPr>
                <p:cNvPr id="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3" name="Oval 12"/>
                  <p:cNvSpPr/>
                  <p:nvPr/>
                </p:nvSpPr>
                <p:spPr>
                  <a:xfrm>
                    <a:off x="495519" y="4951517"/>
                    <a:ext cx="228726" cy="22930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rot="5400000" flipH="1" flipV="1">
                    <a:off x="483590" y="4828308"/>
                    <a:ext cx="229300" cy="156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>
                    <a:stCxn id="13" idx="4"/>
                  </p:cNvCxnSpPr>
                  <p:nvPr/>
                </p:nvCxnSpPr>
                <p:spPr>
                  <a:xfrm rot="5400000">
                    <a:off x="505039" y="5280363"/>
                    <a:ext cx="226138" cy="156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Straight Connector 11"/>
                <p:cNvCxnSpPr/>
                <p:nvPr/>
              </p:nvCxnSpPr>
              <p:spPr>
                <a:xfrm rot="11486297">
                  <a:off x="1333073" y="5107728"/>
                  <a:ext cx="139162" cy="37599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568116" y="5934656"/>
                <a:ext cx="301957" cy="3076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781489" y="6339635"/>
            <a:ext cx="74251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PIA15324</a:t>
            </a:r>
            <a:endParaRPr lang="en-US" sz="1000" dirty="0"/>
          </a:p>
        </p:txBody>
      </p: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 smtClean="0"/>
              <a:t>ASTEROID VESTA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5"/>
          <p:cNvSpPr>
            <a:spLocks noChangeArrowheads="1"/>
          </p:cNvSpPr>
          <p:nvPr/>
        </p:nvSpPr>
        <p:spPr bwMode="auto">
          <a:xfrm>
            <a:off x="8280400" y="711200"/>
            <a:ext cx="19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grpSp>
        <p:nvGrpSpPr>
          <p:cNvPr id="22531" name="Group 4"/>
          <p:cNvGrpSpPr>
            <a:grpSpLocks/>
          </p:cNvGrpSpPr>
          <p:nvPr/>
        </p:nvGrpSpPr>
        <p:grpSpPr bwMode="auto">
          <a:xfrm>
            <a:off x="719138" y="885825"/>
            <a:ext cx="7705725" cy="5621338"/>
            <a:chOff x="664119" y="763666"/>
            <a:chExt cx="7789491" cy="5682556"/>
          </a:xfrm>
        </p:grpSpPr>
        <p:grpSp>
          <p:nvGrpSpPr>
            <p:cNvPr id="22533" name="Group 3"/>
            <p:cNvGrpSpPr>
              <a:grpSpLocks/>
            </p:cNvGrpSpPr>
            <p:nvPr/>
          </p:nvGrpSpPr>
          <p:grpSpPr bwMode="auto">
            <a:xfrm>
              <a:off x="664119" y="763666"/>
              <a:ext cx="7789491" cy="5682556"/>
              <a:chOff x="592509" y="564337"/>
              <a:chExt cx="7789491" cy="5682556"/>
            </a:xfrm>
          </p:grpSpPr>
          <p:sp>
            <p:nvSpPr>
              <p:cNvPr id="22535" name="TextBox 7"/>
              <p:cNvSpPr txBox="1">
                <a:spLocks noChangeArrowheads="1"/>
              </p:cNvSpPr>
              <p:nvPr/>
            </p:nvSpPr>
            <p:spPr bwMode="auto">
              <a:xfrm>
                <a:off x="614190" y="6000672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PIA12163</a:t>
                </a:r>
              </a:p>
            </p:txBody>
          </p:sp>
          <p:grpSp>
            <p:nvGrpSpPr>
              <p:cNvPr id="22536" name="Group 2"/>
              <p:cNvGrpSpPr>
                <a:grpSpLocks/>
              </p:cNvGrpSpPr>
              <p:nvPr/>
            </p:nvGrpSpPr>
            <p:grpSpPr bwMode="auto">
              <a:xfrm>
                <a:off x="592509" y="564337"/>
                <a:ext cx="7789491" cy="5436335"/>
                <a:chOff x="592509" y="564337"/>
                <a:chExt cx="7789491" cy="5436335"/>
              </a:xfrm>
            </p:grpSpPr>
            <p:pic>
              <p:nvPicPr>
                <p:cNvPr id="22537" name="Picture 18" descr="mercury1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592509" y="564337"/>
                  <a:ext cx="7789491" cy="54363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4" name="Straight Connector 23"/>
                <p:cNvCxnSpPr/>
                <p:nvPr/>
              </p:nvCxnSpPr>
              <p:spPr>
                <a:xfrm flipV="1">
                  <a:off x="1041841" y="5715707"/>
                  <a:ext cx="558455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539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945222" y="537644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grpSp>
              <p:nvGrpSpPr>
                <p:cNvPr id="22540" name="Group 9"/>
                <p:cNvGrpSpPr>
                  <a:grpSpLocks/>
                </p:cNvGrpSpPr>
                <p:nvPr/>
              </p:nvGrpSpPr>
              <p:grpSpPr bwMode="auto">
                <a:xfrm>
                  <a:off x="676121" y="711993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2541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2543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4820" y="4952423"/>
                        <a:ext cx="229130" cy="22724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1948" y="4826422"/>
                        <a:ext cx="229033" cy="179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503005" y="5279792"/>
                        <a:ext cx="227243" cy="1791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35199" y="5107626"/>
                      <a:ext cx="137777" cy="3759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3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053" y="5934868"/>
                    <a:ext cx="301700" cy="3079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2534" name="TextBox 17"/>
            <p:cNvSpPr txBox="1">
              <a:spLocks noChangeArrowheads="1"/>
            </p:cNvSpPr>
            <p:nvPr/>
          </p:nvSpPr>
          <p:spPr bwMode="auto">
            <a:xfrm>
              <a:off x="6431280" y="6192520"/>
              <a:ext cx="2011245" cy="251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#1</a:t>
              </a:r>
            </a:p>
          </p:txBody>
        </p:sp>
      </p:grpSp>
      <p:sp>
        <p:nvSpPr>
          <p:cNvPr id="22532" name="TextBox 34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749300" y="876300"/>
            <a:ext cx="7645400" cy="5638800"/>
            <a:chOff x="702219" y="810327"/>
            <a:chExt cx="7733599" cy="5704614"/>
          </a:xfrm>
        </p:grpSpPr>
        <p:grpSp>
          <p:nvGrpSpPr>
            <p:cNvPr id="23556" name="Group 20"/>
            <p:cNvGrpSpPr>
              <a:grpSpLocks/>
            </p:cNvGrpSpPr>
            <p:nvPr/>
          </p:nvGrpSpPr>
          <p:grpSpPr bwMode="auto">
            <a:xfrm>
              <a:off x="702219" y="810327"/>
              <a:ext cx="7733599" cy="5697522"/>
              <a:chOff x="914400" y="703349"/>
              <a:chExt cx="7733599" cy="5697522"/>
            </a:xfrm>
          </p:grpSpPr>
          <p:sp>
            <p:nvSpPr>
              <p:cNvPr id="23558" name="Rectangle 30"/>
              <p:cNvSpPr>
                <a:spLocks noChangeArrowheads="1"/>
              </p:cNvSpPr>
              <p:nvPr/>
            </p:nvSpPr>
            <p:spPr bwMode="auto">
              <a:xfrm>
                <a:off x="917470" y="6154650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PIA12068</a:t>
                </a:r>
              </a:p>
            </p:txBody>
          </p:sp>
          <p:grpSp>
            <p:nvGrpSpPr>
              <p:cNvPr id="23559" name="Group 17"/>
              <p:cNvGrpSpPr>
                <a:grpSpLocks/>
              </p:cNvGrpSpPr>
              <p:nvPr/>
            </p:nvGrpSpPr>
            <p:grpSpPr bwMode="auto">
              <a:xfrm>
                <a:off x="914400" y="703349"/>
                <a:ext cx="7733599" cy="5451301"/>
                <a:chOff x="914400" y="703349"/>
                <a:chExt cx="7733599" cy="5451301"/>
              </a:xfrm>
            </p:grpSpPr>
            <p:pic>
              <p:nvPicPr>
                <p:cNvPr id="23560" name="Picture 19" descr="mercury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914400" y="703349"/>
                  <a:ext cx="7733599" cy="54513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3561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1236065" y="5450077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30 km</a:t>
                  </a:r>
                </a:p>
              </p:txBody>
            </p: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1089434" y="5792854"/>
                  <a:ext cx="100523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563" name="Group 9"/>
                <p:cNvGrpSpPr>
                  <a:grpSpLocks/>
                </p:cNvGrpSpPr>
                <p:nvPr/>
              </p:nvGrpSpPr>
              <p:grpSpPr bwMode="auto">
                <a:xfrm>
                  <a:off x="1004049" y="8334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356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356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495386" y="4952607"/>
                        <a:ext cx="229282" cy="227420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5" name="Straight Arrow Connector 34"/>
                      <p:cNvCxnSpPr/>
                      <p:nvPr/>
                    </p:nvCxnSpPr>
                    <p:spPr>
                      <a:xfrm rot="5400000" flipH="1" flipV="1">
                        <a:off x="489748" y="4833579"/>
                        <a:ext cx="229210" cy="179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>
                        <a:stCxn id="34" idx="4"/>
                      </p:cNvCxnSpPr>
                      <p:nvPr/>
                    </p:nvCxnSpPr>
                    <p:spPr>
                      <a:xfrm rot="5400000">
                        <a:off x="503561" y="5280231"/>
                        <a:ext cx="227420" cy="1791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11486297">
                      <a:off x="1334493" y="5108003"/>
                      <a:ext cx="137885" cy="37617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9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494" y="5935009"/>
                    <a:ext cx="301898" cy="30820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3557" name="TextBox 17"/>
            <p:cNvSpPr txBox="1">
              <a:spLocks noChangeArrowheads="1"/>
            </p:cNvSpPr>
            <p:nvPr/>
          </p:nvSpPr>
          <p:spPr bwMode="auto">
            <a:xfrm>
              <a:off x="6472632" y="62687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23555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617538" y="887413"/>
            <a:ext cx="7902575" cy="5610225"/>
            <a:chOff x="618006" y="762000"/>
            <a:chExt cx="7902091" cy="5610701"/>
          </a:xfrm>
        </p:grpSpPr>
        <p:grpSp>
          <p:nvGrpSpPr>
            <p:cNvPr id="24580" name="Group 7"/>
            <p:cNvGrpSpPr>
              <a:grpSpLocks/>
            </p:cNvGrpSpPr>
            <p:nvPr/>
          </p:nvGrpSpPr>
          <p:grpSpPr bwMode="auto">
            <a:xfrm>
              <a:off x="618006" y="762000"/>
              <a:ext cx="7882554" cy="5603027"/>
              <a:chOff x="423246" y="609600"/>
              <a:chExt cx="7882554" cy="5603027"/>
            </a:xfrm>
          </p:grpSpPr>
          <p:sp>
            <p:nvSpPr>
              <p:cNvPr id="24582" name="TextBox 17"/>
              <p:cNvSpPr txBox="1">
                <a:spLocks noChangeArrowheads="1"/>
              </p:cNvSpPr>
              <p:nvPr/>
            </p:nvSpPr>
            <p:spPr bwMode="auto">
              <a:xfrm>
                <a:off x="434329" y="5966406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PIA12049</a:t>
                </a:r>
              </a:p>
            </p:txBody>
          </p:sp>
          <p:grpSp>
            <p:nvGrpSpPr>
              <p:cNvPr id="24583" name="Group 6"/>
              <p:cNvGrpSpPr>
                <a:grpSpLocks/>
              </p:cNvGrpSpPr>
              <p:nvPr/>
            </p:nvGrpSpPr>
            <p:grpSpPr bwMode="auto">
              <a:xfrm>
                <a:off x="423246" y="609600"/>
                <a:ext cx="7882554" cy="5356806"/>
                <a:chOff x="423246" y="609600"/>
                <a:chExt cx="7882554" cy="5356806"/>
              </a:xfrm>
            </p:grpSpPr>
            <p:pic>
              <p:nvPicPr>
                <p:cNvPr id="24584" name="Picture 40" descr="mercury3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423246" y="609600"/>
                  <a:ext cx="7882554" cy="53568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4585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656772" y="5375584"/>
                  <a:ext cx="808235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100 km</a:t>
                  </a:r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608972" y="5715433"/>
                  <a:ext cx="91751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4587" name="Group 9"/>
                <p:cNvGrpSpPr>
                  <a:grpSpLocks/>
                </p:cNvGrpSpPr>
                <p:nvPr/>
              </p:nvGrpSpPr>
              <p:grpSpPr bwMode="auto">
                <a:xfrm>
                  <a:off x="523126" y="706348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4588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4590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5774" y="4951881"/>
                        <a:ext cx="228424" cy="228356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9280" y="4833343"/>
                        <a:ext cx="228355" cy="177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4775" y="5280166"/>
                        <a:ext cx="226585" cy="177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3700" y="5109019"/>
                      <a:ext cx="138075" cy="37186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344" y="5934835"/>
                    <a:ext cx="301612" cy="30784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4581" name="TextBox 17"/>
            <p:cNvSpPr txBox="1">
              <a:spLocks noChangeArrowheads="1"/>
            </p:cNvSpPr>
            <p:nvPr/>
          </p:nvSpPr>
          <p:spPr bwMode="auto">
            <a:xfrm>
              <a:off x="6570524" y="612648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2457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920750" y="860425"/>
            <a:ext cx="7302500" cy="5646738"/>
            <a:chOff x="873669" y="729691"/>
            <a:chExt cx="7391400" cy="5716829"/>
          </a:xfrm>
        </p:grpSpPr>
        <p:grpSp>
          <p:nvGrpSpPr>
            <p:cNvPr id="25604" name="Group 8"/>
            <p:cNvGrpSpPr>
              <a:grpSpLocks/>
            </p:cNvGrpSpPr>
            <p:nvPr/>
          </p:nvGrpSpPr>
          <p:grpSpPr bwMode="auto">
            <a:xfrm>
              <a:off x="873669" y="729691"/>
              <a:ext cx="7391400" cy="5706394"/>
              <a:chOff x="876300" y="698913"/>
              <a:chExt cx="7391400" cy="5706394"/>
            </a:xfrm>
          </p:grpSpPr>
          <p:sp>
            <p:nvSpPr>
              <p:cNvPr id="25606" name="TextBox 17"/>
              <p:cNvSpPr txBox="1">
                <a:spLocks noChangeArrowheads="1"/>
              </p:cNvSpPr>
              <p:nvPr/>
            </p:nvSpPr>
            <p:spPr bwMode="auto">
              <a:xfrm>
                <a:off x="896711" y="6159086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PIA11355</a:t>
                </a:r>
              </a:p>
            </p:txBody>
          </p:sp>
          <p:grpSp>
            <p:nvGrpSpPr>
              <p:cNvPr id="25607" name="Group 7"/>
              <p:cNvGrpSpPr>
                <a:grpSpLocks/>
              </p:cNvGrpSpPr>
              <p:nvPr/>
            </p:nvGrpSpPr>
            <p:grpSpPr bwMode="auto">
              <a:xfrm>
                <a:off x="876300" y="698913"/>
                <a:ext cx="7391400" cy="5460174"/>
                <a:chOff x="876300" y="698913"/>
                <a:chExt cx="7391400" cy="5460174"/>
              </a:xfrm>
            </p:grpSpPr>
            <p:pic>
              <p:nvPicPr>
                <p:cNvPr id="25608" name="Picture 17" descr="mercury4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876300" y="698913"/>
                  <a:ext cx="7391400" cy="5460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Straight Connector 20"/>
                <p:cNvCxnSpPr/>
                <p:nvPr/>
              </p:nvCxnSpPr>
              <p:spPr>
                <a:xfrm flipH="1">
                  <a:off x="1091615" y="5867684"/>
                  <a:ext cx="69414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610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1066800" y="552884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50 km</a:t>
                  </a:r>
                </a:p>
              </p:txBody>
            </p:sp>
            <p:grpSp>
              <p:nvGrpSpPr>
                <p:cNvPr id="25611" name="Group 9"/>
                <p:cNvGrpSpPr>
                  <a:grpSpLocks/>
                </p:cNvGrpSpPr>
                <p:nvPr/>
              </p:nvGrpSpPr>
              <p:grpSpPr bwMode="auto">
                <a:xfrm>
                  <a:off x="965657" y="8334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5612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561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5841" y="4951521"/>
                        <a:ext cx="227632" cy="22937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91085" y="4833290"/>
                        <a:ext cx="227585" cy="179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504907" y="5280270"/>
                        <a:ext cx="225794" cy="179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36621" y="5109620"/>
                      <a:ext cx="137985" cy="3764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844" y="5935608"/>
                    <a:ext cx="300482" cy="30682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5605" name="TextBox 17"/>
            <p:cNvSpPr txBox="1">
              <a:spLocks noChangeArrowheads="1"/>
            </p:cNvSpPr>
            <p:nvPr/>
          </p:nvSpPr>
          <p:spPr bwMode="auto">
            <a:xfrm>
              <a:off x="6294120" y="620029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#4</a:t>
              </a:r>
            </a:p>
          </p:txBody>
        </p:sp>
      </p:grpSp>
      <p:sp>
        <p:nvSpPr>
          <p:cNvPr id="25603" name="TextBox 34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6627" name="Group 2"/>
          <p:cNvGrpSpPr>
            <a:grpSpLocks/>
          </p:cNvGrpSpPr>
          <p:nvPr/>
        </p:nvGrpSpPr>
        <p:grpSpPr bwMode="auto">
          <a:xfrm>
            <a:off x="650875" y="881063"/>
            <a:ext cx="7842250" cy="5619750"/>
            <a:chOff x="623699" y="759790"/>
            <a:chExt cx="7896602" cy="5659222"/>
          </a:xfrm>
        </p:grpSpPr>
        <p:grpSp>
          <p:nvGrpSpPr>
            <p:cNvPr id="26629" name="Group 11"/>
            <p:cNvGrpSpPr>
              <a:grpSpLocks/>
            </p:cNvGrpSpPr>
            <p:nvPr/>
          </p:nvGrpSpPr>
          <p:grpSpPr bwMode="auto">
            <a:xfrm>
              <a:off x="623699" y="759790"/>
              <a:ext cx="7896602" cy="5659222"/>
              <a:chOff x="914400" y="609600"/>
              <a:chExt cx="7647709" cy="5480849"/>
            </a:xfrm>
          </p:grpSpPr>
          <p:sp>
            <p:nvSpPr>
              <p:cNvPr id="26631" name="TextBox 17"/>
              <p:cNvSpPr txBox="1">
                <a:spLocks noChangeArrowheads="1"/>
              </p:cNvSpPr>
              <p:nvPr/>
            </p:nvSpPr>
            <p:spPr bwMode="auto">
              <a:xfrm>
                <a:off x="996891" y="5851989"/>
                <a:ext cx="719108" cy="2384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PIA12368</a:t>
                </a:r>
              </a:p>
            </p:txBody>
          </p:sp>
          <p:grpSp>
            <p:nvGrpSpPr>
              <p:cNvPr id="26632" name="Group 10"/>
              <p:cNvGrpSpPr>
                <a:grpSpLocks/>
              </p:cNvGrpSpPr>
              <p:nvPr/>
            </p:nvGrpSpPr>
            <p:grpSpPr bwMode="auto">
              <a:xfrm>
                <a:off x="914400" y="609600"/>
                <a:ext cx="7647709" cy="5257800"/>
                <a:chOff x="914400" y="609600"/>
                <a:chExt cx="7647709" cy="5257800"/>
              </a:xfrm>
            </p:grpSpPr>
            <p:pic>
              <p:nvPicPr>
                <p:cNvPr id="26633" name="Picture 17" descr="mercury5cutjpg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914400" y="609600"/>
                  <a:ext cx="7647709" cy="5257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6634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1200961" y="5213772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30 km</a:t>
                  </a: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22476" y="5562491"/>
                  <a:ext cx="68272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6636" name="Group 9"/>
                <p:cNvGrpSpPr>
                  <a:grpSpLocks/>
                </p:cNvGrpSpPr>
                <p:nvPr/>
              </p:nvGrpSpPr>
              <p:grpSpPr bwMode="auto">
                <a:xfrm>
                  <a:off x="1066800" y="7620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6637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6639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493959" y="4950599"/>
                        <a:ext cx="229677" cy="22959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5" name="Straight Arrow Connector 34"/>
                      <p:cNvCxnSpPr/>
                      <p:nvPr/>
                    </p:nvCxnSpPr>
                    <p:spPr>
                      <a:xfrm rot="5400000" flipH="1" flipV="1">
                        <a:off x="488419" y="4832411"/>
                        <a:ext cx="227871" cy="1726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>
                        <a:stCxn id="34" idx="4"/>
                      </p:cNvCxnSpPr>
                      <p:nvPr/>
                    </p:nvCxnSpPr>
                    <p:spPr>
                      <a:xfrm rot="5400000">
                        <a:off x="502810" y="5279374"/>
                        <a:ext cx="227871" cy="1727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11486297">
                      <a:off x="1332937" y="5106376"/>
                      <a:ext cx="138104" cy="37992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1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533" y="5934697"/>
                    <a:ext cx="301888" cy="3079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6630" name="TextBox 17"/>
            <p:cNvSpPr txBox="1">
              <a:spLocks noChangeArrowheads="1"/>
            </p:cNvSpPr>
            <p:nvPr/>
          </p:nvSpPr>
          <p:spPr bwMode="auto">
            <a:xfrm>
              <a:off x="6507480" y="61722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26628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16"/>
          <p:cNvGrpSpPr>
            <a:grpSpLocks/>
          </p:cNvGrpSpPr>
          <p:nvPr/>
        </p:nvGrpSpPr>
        <p:grpSpPr bwMode="auto">
          <a:xfrm>
            <a:off x="720725" y="887413"/>
            <a:ext cx="7702550" cy="5610225"/>
            <a:chOff x="679516" y="762000"/>
            <a:chExt cx="7784969" cy="5671210"/>
          </a:xfrm>
        </p:grpSpPr>
        <p:grpSp>
          <p:nvGrpSpPr>
            <p:cNvPr id="27652" name="Group 21"/>
            <p:cNvGrpSpPr>
              <a:grpSpLocks/>
            </p:cNvGrpSpPr>
            <p:nvPr/>
          </p:nvGrpSpPr>
          <p:grpSpPr bwMode="auto">
            <a:xfrm>
              <a:off x="679516" y="762000"/>
              <a:ext cx="7784969" cy="5671210"/>
              <a:chOff x="914400" y="762000"/>
              <a:chExt cx="7435700" cy="5416774"/>
            </a:xfrm>
          </p:grpSpPr>
          <p:grpSp>
            <p:nvGrpSpPr>
              <p:cNvPr id="27654" name="Group 19"/>
              <p:cNvGrpSpPr>
                <a:grpSpLocks/>
              </p:cNvGrpSpPr>
              <p:nvPr/>
            </p:nvGrpSpPr>
            <p:grpSpPr bwMode="auto">
              <a:xfrm>
                <a:off x="914400" y="762000"/>
                <a:ext cx="7435700" cy="5181600"/>
                <a:chOff x="914400" y="762000"/>
                <a:chExt cx="7435700" cy="5181600"/>
              </a:xfrm>
            </p:grpSpPr>
            <p:pic>
              <p:nvPicPr>
                <p:cNvPr id="27656" name="Picture 67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 t="8537" b="16528"/>
                <a:stretch>
                  <a:fillRect/>
                </a:stretch>
              </p:blipFill>
              <p:spPr bwMode="auto">
                <a:xfrm>
                  <a:off x="914400" y="762000"/>
                  <a:ext cx="7435700" cy="51816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7657" name="Group 9"/>
                <p:cNvGrpSpPr>
                  <a:grpSpLocks/>
                </p:cNvGrpSpPr>
                <p:nvPr/>
              </p:nvGrpSpPr>
              <p:grpSpPr bwMode="auto">
                <a:xfrm>
                  <a:off x="993775" y="9858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7661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7663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8" name="Oval 7"/>
                      <p:cNvSpPr/>
                      <p:nvPr/>
                    </p:nvSpPr>
                    <p:spPr>
                      <a:xfrm>
                        <a:off x="495729" y="4952422"/>
                        <a:ext cx="229071" cy="22729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9" name="Straight Arrow Connector 8"/>
                      <p:cNvCxnSpPr/>
                      <p:nvPr/>
                    </p:nvCxnSpPr>
                    <p:spPr>
                      <a:xfrm rot="5400000" flipH="1" flipV="1">
                        <a:off x="490214" y="4833698"/>
                        <a:ext cx="229007" cy="1709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" name="Straight Connector 9"/>
                      <p:cNvCxnSpPr>
                        <a:stCxn id="8" idx="4"/>
                      </p:cNvCxnSpPr>
                      <p:nvPr/>
                    </p:nvCxnSpPr>
                    <p:spPr>
                      <a:xfrm rot="5400000">
                        <a:off x="503662" y="5280479"/>
                        <a:ext cx="227299" cy="1709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7" name="Straight Connector 6"/>
                    <p:cNvCxnSpPr/>
                    <p:nvPr/>
                  </p:nvCxnSpPr>
                  <p:spPr>
                    <a:xfrm rot="11486297">
                      <a:off x="1334286" y="5108133"/>
                      <a:ext cx="138430" cy="37609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533" y="5935218"/>
                    <a:ext cx="301908" cy="30792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sp>
              <p:nvSpPr>
                <p:cNvPr id="27658" name="Rectangle 15"/>
                <p:cNvSpPr>
                  <a:spLocks noChangeArrowheads="1"/>
                </p:cNvSpPr>
                <p:nvPr/>
              </p:nvSpPr>
              <p:spPr bwMode="auto">
                <a:xfrm>
                  <a:off x="7981390" y="838198"/>
                  <a:ext cx="215304" cy="2939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/>
                  <a:endParaRPr lang="en-US" sz="1400" b="1">
                    <a:solidFill>
                      <a:schemeClr val="bg1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1173393" y="5596325"/>
                  <a:ext cx="838278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660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1240903" y="5257800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25 km</a:t>
                  </a:r>
                </a:p>
              </p:txBody>
            </p:sp>
          </p:grpSp>
          <p:sp>
            <p:nvSpPr>
              <p:cNvPr id="27655" name="TextBox 17"/>
              <p:cNvSpPr txBox="1">
                <a:spLocks noChangeArrowheads="1"/>
              </p:cNvSpPr>
              <p:nvPr/>
            </p:nvSpPr>
            <p:spPr bwMode="auto">
              <a:xfrm>
                <a:off x="914400" y="5943600"/>
                <a:ext cx="709199" cy="235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PIA12054</a:t>
                </a:r>
              </a:p>
            </p:txBody>
          </p:sp>
        </p:grpSp>
        <p:sp>
          <p:nvSpPr>
            <p:cNvPr id="27653" name="TextBox 17"/>
            <p:cNvSpPr txBox="1">
              <a:spLocks noChangeArrowheads="1"/>
            </p:cNvSpPr>
            <p:nvPr/>
          </p:nvSpPr>
          <p:spPr bwMode="auto">
            <a:xfrm>
              <a:off x="6509564" y="618236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27651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4"/>
          <p:cNvGrpSpPr>
            <a:grpSpLocks/>
          </p:cNvGrpSpPr>
          <p:nvPr/>
        </p:nvGrpSpPr>
        <p:grpSpPr bwMode="auto">
          <a:xfrm>
            <a:off x="671513" y="890588"/>
            <a:ext cx="7800975" cy="5607050"/>
            <a:chOff x="671344" y="838200"/>
            <a:chExt cx="7801313" cy="5606581"/>
          </a:xfrm>
        </p:grpSpPr>
        <p:grpSp>
          <p:nvGrpSpPr>
            <p:cNvPr id="28676" name="Group 3"/>
            <p:cNvGrpSpPr>
              <a:grpSpLocks/>
            </p:cNvGrpSpPr>
            <p:nvPr/>
          </p:nvGrpSpPr>
          <p:grpSpPr bwMode="auto">
            <a:xfrm>
              <a:off x="671344" y="838200"/>
              <a:ext cx="7801313" cy="5606581"/>
              <a:chOff x="874299" y="838200"/>
              <a:chExt cx="7409371" cy="5324904"/>
            </a:xfrm>
          </p:grpSpPr>
          <p:sp>
            <p:nvSpPr>
              <p:cNvPr id="28678" name="TextBox 17"/>
              <p:cNvSpPr txBox="1">
                <a:spLocks noChangeArrowheads="1"/>
              </p:cNvSpPr>
              <p:nvPr/>
            </p:nvSpPr>
            <p:spPr bwMode="auto">
              <a:xfrm>
                <a:off x="906539" y="5929253"/>
                <a:ext cx="705207" cy="233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PIA12370</a:t>
                </a:r>
              </a:p>
            </p:txBody>
          </p:sp>
          <p:grpSp>
            <p:nvGrpSpPr>
              <p:cNvPr id="28679" name="Group 2"/>
              <p:cNvGrpSpPr>
                <a:grpSpLocks/>
              </p:cNvGrpSpPr>
              <p:nvPr/>
            </p:nvGrpSpPr>
            <p:grpSpPr bwMode="auto">
              <a:xfrm>
                <a:off x="874299" y="838200"/>
                <a:ext cx="7409371" cy="5091053"/>
                <a:chOff x="874299" y="838200"/>
                <a:chExt cx="7409371" cy="5091053"/>
              </a:xfrm>
            </p:grpSpPr>
            <p:pic>
              <p:nvPicPr>
                <p:cNvPr id="28680" name="Picture 17" descr="mercury7cut.jpg"/>
                <p:cNvPicPr>
                  <a:picLocks noChangeAspect="1"/>
                </p:cNvPicPr>
                <p:nvPr/>
              </p:nvPicPr>
              <p:blipFill>
                <a:blip r:embed="rId3"/>
                <a:srcRect l="12177"/>
                <a:stretch>
                  <a:fillRect/>
                </a:stretch>
              </p:blipFill>
              <p:spPr bwMode="auto">
                <a:xfrm>
                  <a:off x="874299" y="838200"/>
                  <a:ext cx="7409371" cy="50910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8681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1219886" y="5206569"/>
                  <a:ext cx="746636" cy="3590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1049205" y="5566088"/>
                  <a:ext cx="1088638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8683" name="Group 9"/>
                <p:cNvGrpSpPr>
                  <a:grpSpLocks/>
                </p:cNvGrpSpPr>
                <p:nvPr/>
              </p:nvGrpSpPr>
              <p:grpSpPr bwMode="auto">
                <a:xfrm>
                  <a:off x="968403" y="959416"/>
                  <a:ext cx="319874" cy="651534"/>
                  <a:chOff x="2549218" y="5772881"/>
                  <a:chExt cx="301630" cy="614054"/>
                </a:xfrm>
              </p:grpSpPr>
              <p:grpSp>
                <p:nvGrpSpPr>
                  <p:cNvPr id="2868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868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2" name="Oval 31"/>
                      <p:cNvSpPr/>
                      <p:nvPr/>
                    </p:nvSpPr>
                    <p:spPr>
                      <a:xfrm>
                        <a:off x="494998" y="4951215"/>
                        <a:ext cx="229968" cy="229836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3" name="Straight Arrow Connector 32"/>
                      <p:cNvCxnSpPr/>
                      <p:nvPr/>
                    </p:nvCxnSpPr>
                    <p:spPr>
                      <a:xfrm rot="5400000" flipH="1" flipV="1">
                        <a:off x="489693" y="4833186"/>
                        <a:ext cx="228251" cy="1586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" name="Straight Connector 33"/>
                      <p:cNvCxnSpPr>
                        <a:stCxn id="32" idx="4"/>
                      </p:cNvCxnSpPr>
                      <p:nvPr/>
                    </p:nvCxnSpPr>
                    <p:spPr>
                      <a:xfrm rot="5400000">
                        <a:off x="504184" y="5280831"/>
                        <a:ext cx="226665" cy="1585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1" name="Straight Connector 30"/>
                    <p:cNvCxnSpPr/>
                    <p:nvPr/>
                  </p:nvCxnSpPr>
                  <p:spPr>
                    <a:xfrm rot="11486297">
                      <a:off x="1332180" y="5107165"/>
                      <a:ext cx="139487" cy="3806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9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633" y="5934291"/>
                    <a:ext cx="302845" cy="30833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8677" name="TextBox 17"/>
            <p:cNvSpPr txBox="1">
              <a:spLocks noChangeArrowheads="1"/>
            </p:cNvSpPr>
            <p:nvPr/>
          </p:nvSpPr>
          <p:spPr bwMode="auto">
            <a:xfrm>
              <a:off x="6518787" y="618236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28675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7"/>
          <p:cNvSpPr txBox="1">
            <a:spLocks noChangeArrowheads="1"/>
          </p:cNvSpPr>
          <p:nvPr/>
        </p:nvSpPr>
        <p:spPr bwMode="auto">
          <a:xfrm>
            <a:off x="2324100" y="56038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Barringer Crater (United States)</a:t>
            </a:r>
          </a:p>
        </p:txBody>
      </p:sp>
      <p:grpSp>
        <p:nvGrpSpPr>
          <p:cNvPr id="5123" name="Group 1"/>
          <p:cNvGrpSpPr>
            <a:grpSpLocks/>
          </p:cNvGrpSpPr>
          <p:nvPr/>
        </p:nvGrpSpPr>
        <p:grpSpPr bwMode="auto">
          <a:xfrm>
            <a:off x="627063" y="898525"/>
            <a:ext cx="7966075" cy="5654675"/>
            <a:chOff x="638464" y="685800"/>
            <a:chExt cx="7965786" cy="5654933"/>
          </a:xfrm>
        </p:grpSpPr>
        <p:sp>
          <p:nvSpPr>
            <p:cNvPr id="5124" name="TextBox 17"/>
            <p:cNvSpPr txBox="1">
              <a:spLocks noChangeArrowheads="1"/>
            </p:cNvSpPr>
            <p:nvPr/>
          </p:nvSpPr>
          <p:spPr bwMode="auto">
            <a:xfrm>
              <a:off x="6594135" y="5940623"/>
              <a:ext cx="198483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1.2 km</a:t>
              </a:r>
            </a:p>
            <a:p>
              <a:pPr algn="r"/>
              <a:r>
                <a:rPr lang="en-US" sz="1000"/>
                <a:t>Blue Marble Matches Image #4</a:t>
              </a:r>
            </a:p>
          </p:txBody>
        </p:sp>
        <p:grpSp>
          <p:nvGrpSpPr>
            <p:cNvPr id="5125" name="Group 20"/>
            <p:cNvGrpSpPr>
              <a:grpSpLocks/>
            </p:cNvGrpSpPr>
            <p:nvPr/>
          </p:nvGrpSpPr>
          <p:grpSpPr bwMode="auto">
            <a:xfrm>
              <a:off x="647700" y="685800"/>
              <a:ext cx="7956550" cy="5254823"/>
              <a:chOff x="646924" y="685800"/>
              <a:chExt cx="7956550" cy="5255070"/>
            </a:xfrm>
          </p:grpSpPr>
          <p:pic>
            <p:nvPicPr>
              <p:cNvPr id="5127" name="Picture 2" descr="http://eol.jsc.nasa.gov/sseop/images/ESC/small/ISS014/ISS014-E-15775.JPG"/>
              <p:cNvPicPr>
                <a:picLocks noChangeAspect="1" noChangeArrowheads="1"/>
              </p:cNvPicPr>
              <p:nvPr/>
            </p:nvPicPr>
            <p:blipFill>
              <a:blip r:embed="rId3"/>
              <a:srcRect b="2986"/>
              <a:stretch>
                <a:fillRect/>
              </a:stretch>
            </p:blipFill>
            <p:spPr bwMode="auto">
              <a:xfrm>
                <a:off x="646924" y="685800"/>
                <a:ext cx="7956550" cy="52550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128" name="Group 19"/>
              <p:cNvGrpSpPr>
                <a:grpSpLocks/>
              </p:cNvGrpSpPr>
              <p:nvPr/>
            </p:nvGrpSpPr>
            <p:grpSpPr bwMode="auto">
              <a:xfrm>
                <a:off x="673776" y="5286788"/>
                <a:ext cx="301625" cy="612834"/>
                <a:chOff x="673776" y="5286788"/>
                <a:chExt cx="301625" cy="612834"/>
              </a:xfrm>
            </p:grpSpPr>
            <p:grpSp>
              <p:nvGrpSpPr>
                <p:cNvPr id="5130" name="Group 10"/>
                <p:cNvGrpSpPr>
                  <a:grpSpLocks/>
                </p:cNvGrpSpPr>
                <p:nvPr/>
              </p:nvGrpSpPr>
              <p:grpSpPr bwMode="auto">
                <a:xfrm rot="-7331758">
                  <a:off x="554329" y="5490675"/>
                  <a:ext cx="612834" cy="205059"/>
                  <a:chOff x="1219599" y="5105047"/>
                  <a:chExt cx="685008" cy="228602"/>
                </a:xfrm>
              </p:grpSpPr>
              <p:grpSp>
                <p:nvGrpSpPr>
                  <p:cNvPr id="5132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93767" y="4952091"/>
                      <a:ext cx="226520" cy="228927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86888" y="4833187"/>
                      <a:ext cx="228927" cy="1769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88331" y="5281884"/>
                      <a:ext cx="227152" cy="1769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39410" y="5110802"/>
                    <a:ext cx="138421" cy="38933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21412050">
                  <a:off x="674199" y="5443979"/>
                  <a:ext cx="301614" cy="3080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5" name="Straight Connector 24"/>
              <p:cNvCxnSpPr/>
              <p:nvPr/>
            </p:nvCxnSpPr>
            <p:spPr bwMode="auto">
              <a:xfrm rot="16200000" flipH="1">
                <a:off x="4434039" y="3190314"/>
                <a:ext cx="284188" cy="9525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26" name="TextBox 19"/>
            <p:cNvSpPr txBox="1">
              <a:spLocks noChangeArrowheads="1"/>
            </p:cNvSpPr>
            <p:nvPr/>
          </p:nvSpPr>
          <p:spPr bwMode="auto">
            <a:xfrm>
              <a:off x="638464" y="5940623"/>
              <a:ext cx="112562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ISS014-E-15775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476250" y="919163"/>
            <a:ext cx="8191500" cy="5573712"/>
            <a:chOff x="508788" y="685800"/>
            <a:chExt cx="8090505" cy="5504021"/>
          </a:xfrm>
        </p:grpSpPr>
        <p:grpSp>
          <p:nvGrpSpPr>
            <p:cNvPr id="29700" name="Group 10"/>
            <p:cNvGrpSpPr>
              <a:grpSpLocks/>
            </p:cNvGrpSpPr>
            <p:nvPr/>
          </p:nvGrpSpPr>
          <p:grpSpPr bwMode="auto">
            <a:xfrm>
              <a:off x="508788" y="685800"/>
              <a:ext cx="8088923" cy="5504020"/>
              <a:chOff x="527538" y="685800"/>
              <a:chExt cx="8088923" cy="5504020"/>
            </a:xfrm>
          </p:grpSpPr>
          <p:sp>
            <p:nvSpPr>
              <p:cNvPr id="29702" name="TextBox 17"/>
              <p:cNvSpPr txBox="1">
                <a:spLocks noChangeArrowheads="1"/>
              </p:cNvSpPr>
              <p:nvPr/>
            </p:nvSpPr>
            <p:spPr bwMode="auto">
              <a:xfrm>
                <a:off x="547858" y="5943599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PIA12116</a:t>
                </a:r>
              </a:p>
            </p:txBody>
          </p:sp>
          <p:grpSp>
            <p:nvGrpSpPr>
              <p:cNvPr id="29703" name="Group 9"/>
              <p:cNvGrpSpPr>
                <a:grpSpLocks/>
              </p:cNvGrpSpPr>
              <p:nvPr/>
            </p:nvGrpSpPr>
            <p:grpSpPr bwMode="auto">
              <a:xfrm>
                <a:off x="527538" y="685800"/>
                <a:ext cx="8088923" cy="5257800"/>
                <a:chOff x="527538" y="685800"/>
                <a:chExt cx="8088923" cy="5257800"/>
              </a:xfrm>
            </p:grpSpPr>
            <p:pic>
              <p:nvPicPr>
                <p:cNvPr id="29704" name="Picture 17" descr="mercury8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527538" y="685800"/>
                  <a:ext cx="8088923" cy="5257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Straight Connector 20"/>
                <p:cNvCxnSpPr/>
                <p:nvPr/>
              </p:nvCxnSpPr>
              <p:spPr>
                <a:xfrm>
                  <a:off x="772135" y="5714824"/>
                  <a:ext cx="656962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706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743761" y="537644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grpSp>
              <p:nvGrpSpPr>
                <p:cNvPr id="29707" name="Group 9"/>
                <p:cNvGrpSpPr>
                  <a:grpSpLocks/>
                </p:cNvGrpSpPr>
                <p:nvPr/>
              </p:nvGrpSpPr>
              <p:grpSpPr bwMode="auto">
                <a:xfrm>
                  <a:off x="609600" y="8382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9711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9713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5484" y="4952037"/>
                        <a:ext cx="229118" cy="22722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9073" y="4833243"/>
                        <a:ext cx="228976" cy="175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4445" y="5279686"/>
                        <a:ext cx="227229" cy="1748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6434" y="5108955"/>
                      <a:ext cx="138086" cy="3847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689" y="5933930"/>
                    <a:ext cx="302616" cy="30867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9701" name="TextBox 17"/>
            <p:cNvSpPr txBox="1">
              <a:spLocks noChangeArrowheads="1"/>
            </p:cNvSpPr>
            <p:nvPr/>
          </p:nvSpPr>
          <p:spPr bwMode="auto">
            <a:xfrm>
              <a:off x="6649720" y="59436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29699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379413" y="5410200"/>
            <a:ext cx="203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b="1" i="1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8435" name="Line 5"/>
          <p:cNvSpPr>
            <a:spLocks noChangeShapeType="1"/>
          </p:cNvSpPr>
          <p:nvPr/>
        </p:nvSpPr>
        <p:spPr bwMode="auto">
          <a:xfrm flipH="1" flipV="1">
            <a:off x="228600" y="5511800"/>
            <a:ext cx="250825" cy="841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8436" name="Group 49"/>
          <p:cNvGrpSpPr>
            <a:grpSpLocks/>
          </p:cNvGrpSpPr>
          <p:nvPr/>
        </p:nvGrpSpPr>
        <p:grpSpPr bwMode="auto">
          <a:xfrm rot="-5360168">
            <a:off x="893762" y="5197476"/>
            <a:ext cx="225425" cy="444500"/>
            <a:chOff x="495338" y="4952116"/>
            <a:chExt cx="228320" cy="452516"/>
          </a:xfrm>
        </p:grpSpPr>
        <p:sp>
          <p:nvSpPr>
            <p:cNvPr id="14" name="Oval 13"/>
            <p:cNvSpPr/>
            <p:nvPr/>
          </p:nvSpPr>
          <p:spPr>
            <a:xfrm>
              <a:off x="497269" y="4952087"/>
              <a:ext cx="228320" cy="22949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510523" y="5289725"/>
              <a:ext cx="227874" cy="1607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37" name="Group 2"/>
          <p:cNvGrpSpPr>
            <a:grpSpLocks/>
          </p:cNvGrpSpPr>
          <p:nvPr/>
        </p:nvGrpSpPr>
        <p:grpSpPr bwMode="auto">
          <a:xfrm>
            <a:off x="930275" y="887413"/>
            <a:ext cx="7283450" cy="5614987"/>
            <a:chOff x="827088" y="609600"/>
            <a:chExt cx="7489825" cy="5773261"/>
          </a:xfrm>
        </p:grpSpPr>
        <p:grpSp>
          <p:nvGrpSpPr>
            <p:cNvPr id="18439" name="Group 1"/>
            <p:cNvGrpSpPr>
              <a:grpSpLocks/>
            </p:cNvGrpSpPr>
            <p:nvPr/>
          </p:nvGrpSpPr>
          <p:grpSpPr bwMode="auto">
            <a:xfrm>
              <a:off x="827088" y="609600"/>
              <a:ext cx="7489825" cy="5765959"/>
              <a:chOff x="815975" y="609600"/>
              <a:chExt cx="7489825" cy="5765959"/>
            </a:xfrm>
          </p:grpSpPr>
          <p:sp>
            <p:nvSpPr>
              <p:cNvPr id="18441" name="TextBox 17"/>
              <p:cNvSpPr txBox="1">
                <a:spLocks noChangeArrowheads="1"/>
              </p:cNvSpPr>
              <p:nvPr/>
            </p:nvSpPr>
            <p:spPr bwMode="auto">
              <a:xfrm>
                <a:off x="846576" y="6129338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PIA00086</a:t>
                </a:r>
              </a:p>
            </p:txBody>
          </p:sp>
          <p:grpSp>
            <p:nvGrpSpPr>
              <p:cNvPr id="18442" name="Group 1"/>
              <p:cNvGrpSpPr>
                <a:grpSpLocks/>
              </p:cNvGrpSpPr>
              <p:nvPr/>
            </p:nvGrpSpPr>
            <p:grpSpPr bwMode="auto">
              <a:xfrm>
                <a:off x="815975" y="609600"/>
                <a:ext cx="7489825" cy="5519738"/>
                <a:chOff x="480060" y="336550"/>
                <a:chExt cx="8130540" cy="5991919"/>
              </a:xfrm>
            </p:grpSpPr>
            <p:pic>
              <p:nvPicPr>
                <p:cNvPr id="18443" name="Picture 17" descr="venusimage4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480060" y="336550"/>
                  <a:ext cx="8130540" cy="59919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444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668118" y="5730475"/>
                  <a:ext cx="774443" cy="3724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50 km</a:t>
                  </a:r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 bwMode="auto">
                <a:xfrm rot="5400000" flipV="1">
                  <a:off x="1032080" y="5668955"/>
                  <a:ext cx="0" cy="838218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8446" name="Group 1"/>
                <p:cNvGrpSpPr>
                  <a:grpSpLocks/>
                </p:cNvGrpSpPr>
                <p:nvPr/>
              </p:nvGrpSpPr>
              <p:grpSpPr bwMode="auto">
                <a:xfrm>
                  <a:off x="604837" y="457200"/>
                  <a:ext cx="614363" cy="307975"/>
                  <a:chOff x="1112590" y="5419725"/>
                  <a:chExt cx="614363" cy="307975"/>
                </a:xfrm>
              </p:grpSpPr>
              <p:grpSp>
                <p:nvGrpSpPr>
                  <p:cNvPr id="18447" name="Group 10"/>
                  <p:cNvGrpSpPr>
                    <a:grpSpLocks/>
                  </p:cNvGrpSpPr>
                  <p:nvPr/>
                </p:nvGrpSpPr>
                <p:grpSpPr bwMode="auto">
                  <a:xfrm rot="9139657">
                    <a:off x="1112590" y="5462514"/>
                    <a:ext cx="614363" cy="204934"/>
                    <a:chOff x="1219599" y="5105047"/>
                    <a:chExt cx="685008" cy="228602"/>
                  </a:xfrm>
                </p:grpSpPr>
                <p:grpSp>
                  <p:nvGrpSpPr>
                    <p:cNvPr id="18449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6" name="Oval 25"/>
                      <p:cNvSpPr/>
                      <p:nvPr/>
                    </p:nvSpPr>
                    <p:spPr>
                      <a:xfrm>
                        <a:off x="495183" y="4949638"/>
                        <a:ext cx="229274" cy="229205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7" name="Straight Arrow Connector 26"/>
                      <p:cNvCxnSpPr/>
                      <p:nvPr/>
                    </p:nvCxnSpPr>
                    <p:spPr>
                      <a:xfrm rot="5400000" flipH="1" flipV="1">
                        <a:off x="498495" y="4833051"/>
                        <a:ext cx="227230" cy="197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8" name="Straight Connector 27"/>
                      <p:cNvCxnSpPr>
                        <a:stCxn id="26" idx="4"/>
                      </p:cNvCxnSpPr>
                      <p:nvPr/>
                    </p:nvCxnSpPr>
                    <p:spPr>
                      <a:xfrm rot="5400000">
                        <a:off x="510173" y="5274060"/>
                        <a:ext cx="227229" cy="197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5" name="Straight Connector 24"/>
                    <p:cNvCxnSpPr/>
                    <p:nvPr/>
                  </p:nvCxnSpPr>
                  <p:spPr>
                    <a:xfrm rot="11486297">
                      <a:off x="1332000" y="5110721"/>
                      <a:ext cx="138313" cy="3755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3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21734" y="5419563"/>
                    <a:ext cx="301262" cy="30830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8440" name="TextBox 17"/>
            <p:cNvSpPr txBox="1">
              <a:spLocks noChangeArrowheads="1"/>
            </p:cNvSpPr>
            <p:nvPr/>
          </p:nvSpPr>
          <p:spPr bwMode="auto">
            <a:xfrm>
              <a:off x="6360160" y="613664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#4</a:t>
              </a:r>
            </a:p>
          </p:txBody>
        </p:sp>
      </p:grpSp>
      <p:sp>
        <p:nvSpPr>
          <p:cNvPr id="18438" name="TextBox 29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VENUS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477838" y="906463"/>
            <a:ext cx="8188325" cy="5580062"/>
            <a:chOff x="574675" y="762000"/>
            <a:chExt cx="7994650" cy="5448141"/>
          </a:xfrm>
        </p:grpSpPr>
        <p:grpSp>
          <p:nvGrpSpPr>
            <p:cNvPr id="19460" name="Group 1"/>
            <p:cNvGrpSpPr>
              <a:grpSpLocks/>
            </p:cNvGrpSpPr>
            <p:nvPr/>
          </p:nvGrpSpPr>
          <p:grpSpPr bwMode="auto">
            <a:xfrm>
              <a:off x="574675" y="762000"/>
              <a:ext cx="7994650" cy="5442109"/>
              <a:chOff x="615950" y="762000"/>
              <a:chExt cx="7994650" cy="5442109"/>
            </a:xfrm>
          </p:grpSpPr>
          <p:sp>
            <p:nvSpPr>
              <p:cNvPr id="19462" name="TextBox 17"/>
              <p:cNvSpPr txBox="1">
                <a:spLocks noChangeArrowheads="1"/>
              </p:cNvSpPr>
              <p:nvPr/>
            </p:nvSpPr>
            <p:spPr bwMode="auto">
              <a:xfrm>
                <a:off x="626110" y="5957888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PIA00466</a:t>
                </a:r>
              </a:p>
            </p:txBody>
          </p:sp>
          <p:grpSp>
            <p:nvGrpSpPr>
              <p:cNvPr id="19463" name="Group 1"/>
              <p:cNvGrpSpPr>
                <a:grpSpLocks/>
              </p:cNvGrpSpPr>
              <p:nvPr/>
            </p:nvGrpSpPr>
            <p:grpSpPr bwMode="auto">
              <a:xfrm>
                <a:off x="615950" y="762000"/>
                <a:ext cx="7994650" cy="5195888"/>
                <a:chOff x="304800" y="625475"/>
                <a:chExt cx="8534400" cy="5546725"/>
              </a:xfrm>
            </p:grpSpPr>
            <p:pic>
              <p:nvPicPr>
                <p:cNvPr id="19464" name="Picture 15" descr="venusimage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04800" y="625475"/>
                  <a:ext cx="8534400" cy="5546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9465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751680" y="5575780"/>
                  <a:ext cx="651730" cy="3678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6 km</a:t>
                  </a:r>
                </a:p>
              </p:txBody>
            </p:sp>
            <p:cxnSp>
              <p:nvCxnSpPr>
                <p:cNvPr id="15" name="Straight Connector 14"/>
                <p:cNvCxnSpPr/>
                <p:nvPr/>
              </p:nvCxnSpPr>
              <p:spPr bwMode="auto">
                <a:xfrm flipH="1">
                  <a:off x="448749" y="5941788"/>
                  <a:ext cx="1227709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9467" name="Group 2"/>
                <p:cNvGrpSpPr>
                  <a:grpSpLocks/>
                </p:cNvGrpSpPr>
                <p:nvPr/>
              </p:nvGrpSpPr>
              <p:grpSpPr bwMode="auto">
                <a:xfrm>
                  <a:off x="427075" y="732203"/>
                  <a:ext cx="667505" cy="334597"/>
                  <a:chOff x="909637" y="5575767"/>
                  <a:chExt cx="614363" cy="307975"/>
                </a:xfrm>
              </p:grpSpPr>
              <p:grpSp>
                <p:nvGrpSpPr>
                  <p:cNvPr id="19468" name="Group 10"/>
                  <p:cNvGrpSpPr>
                    <a:grpSpLocks/>
                  </p:cNvGrpSpPr>
                  <p:nvPr/>
                </p:nvGrpSpPr>
                <p:grpSpPr bwMode="auto">
                  <a:xfrm rot="9166512">
                    <a:off x="909637" y="5602214"/>
                    <a:ext cx="614363" cy="204934"/>
                    <a:chOff x="1219599" y="5105047"/>
                    <a:chExt cx="685008" cy="228602"/>
                  </a:xfrm>
                </p:grpSpPr>
                <p:grpSp>
                  <p:nvGrpSpPr>
                    <p:cNvPr id="19470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2" name="Oval 21"/>
                      <p:cNvSpPr/>
                      <p:nvPr/>
                    </p:nvSpPr>
                    <p:spPr>
                      <a:xfrm>
                        <a:off x="494350" y="4952895"/>
                        <a:ext cx="231044" cy="227530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3" name="Straight Arrow Connector 22"/>
                      <p:cNvCxnSpPr/>
                      <p:nvPr/>
                    </p:nvCxnSpPr>
                    <p:spPr>
                      <a:xfrm rot="5400000" flipH="1" flipV="1">
                        <a:off x="496165" y="4835721"/>
                        <a:ext cx="229227" cy="1698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" name="Straight Connector 23"/>
                      <p:cNvCxnSpPr>
                        <a:stCxn id="22" idx="4"/>
                      </p:cNvCxnSpPr>
                      <p:nvPr/>
                    </p:nvCxnSpPr>
                    <p:spPr>
                      <a:xfrm rot="5400000">
                        <a:off x="508270" y="5274006"/>
                        <a:ext cx="225832" cy="1698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1" name="Straight Connector 20"/>
                    <p:cNvCxnSpPr/>
                    <p:nvPr/>
                  </p:nvCxnSpPr>
                  <p:spPr>
                    <a:xfrm rot="11486297">
                      <a:off x="1340247" y="5114289"/>
                      <a:ext cx="137537" cy="33977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51415" y="5575001"/>
                    <a:ext cx="301528" cy="3091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9461" name="TextBox 17"/>
            <p:cNvSpPr txBox="1">
              <a:spLocks noChangeArrowheads="1"/>
            </p:cNvSpPr>
            <p:nvPr/>
          </p:nvSpPr>
          <p:spPr bwMode="auto">
            <a:xfrm>
              <a:off x="6619240" y="59639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19459" name="TextBox 24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VENUS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0483" name="Group 49"/>
          <p:cNvGrpSpPr>
            <a:grpSpLocks/>
          </p:cNvGrpSpPr>
          <p:nvPr/>
        </p:nvGrpSpPr>
        <p:grpSpPr bwMode="auto">
          <a:xfrm rot="-73303">
            <a:off x="1736725" y="5610225"/>
            <a:ext cx="204788" cy="403225"/>
            <a:chOff x="492828" y="4953154"/>
            <a:chExt cx="228328" cy="450894"/>
          </a:xfrm>
        </p:grpSpPr>
        <p:sp>
          <p:nvSpPr>
            <p:cNvPr id="14" name="Oval 13"/>
            <p:cNvSpPr/>
            <p:nvPr/>
          </p:nvSpPr>
          <p:spPr>
            <a:xfrm>
              <a:off x="486339" y="4952990"/>
              <a:ext cx="228327" cy="228998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92924" y="5282465"/>
              <a:ext cx="227222" cy="1769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4" name="Group 2"/>
          <p:cNvGrpSpPr>
            <a:grpSpLocks/>
          </p:cNvGrpSpPr>
          <p:nvPr/>
        </p:nvGrpSpPr>
        <p:grpSpPr bwMode="auto">
          <a:xfrm>
            <a:off x="1209675" y="893763"/>
            <a:ext cx="6724650" cy="5608637"/>
            <a:chOff x="1042194" y="614007"/>
            <a:chExt cx="7059613" cy="5889045"/>
          </a:xfrm>
        </p:grpSpPr>
        <p:grpSp>
          <p:nvGrpSpPr>
            <p:cNvPr id="20486" name="Group 1"/>
            <p:cNvGrpSpPr>
              <a:grpSpLocks/>
            </p:cNvGrpSpPr>
            <p:nvPr/>
          </p:nvGrpSpPr>
          <p:grpSpPr bwMode="auto">
            <a:xfrm>
              <a:off x="1042194" y="614007"/>
              <a:ext cx="7059613" cy="5889045"/>
              <a:chOff x="1295400" y="762000"/>
              <a:chExt cx="6526213" cy="5444089"/>
            </a:xfrm>
          </p:grpSpPr>
          <p:sp>
            <p:nvSpPr>
              <p:cNvPr id="20488" name="TextBox 17"/>
              <p:cNvSpPr txBox="1">
                <a:spLocks noChangeArrowheads="1"/>
              </p:cNvSpPr>
              <p:nvPr/>
            </p:nvSpPr>
            <p:spPr bwMode="auto">
              <a:xfrm>
                <a:off x="1303338" y="5975257"/>
                <a:ext cx="69121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PIA00239</a:t>
                </a:r>
              </a:p>
            </p:txBody>
          </p:sp>
          <p:grpSp>
            <p:nvGrpSpPr>
              <p:cNvPr id="20489" name="Group 1"/>
              <p:cNvGrpSpPr>
                <a:grpSpLocks/>
              </p:cNvGrpSpPr>
              <p:nvPr/>
            </p:nvGrpSpPr>
            <p:grpSpPr bwMode="auto">
              <a:xfrm>
                <a:off x="1295400" y="762000"/>
                <a:ext cx="6526213" cy="5213350"/>
                <a:chOff x="1028661" y="533400"/>
                <a:chExt cx="7162839" cy="5721350"/>
              </a:xfrm>
            </p:grpSpPr>
            <p:pic>
              <p:nvPicPr>
                <p:cNvPr id="20490" name="Picture 17" descr="venus7image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28661" y="533400"/>
                  <a:ext cx="7162839" cy="5721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0491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1295400" y="5721678"/>
                  <a:ext cx="778490" cy="3743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15 km</a:t>
                  </a:r>
                </a:p>
              </p:txBody>
            </p:sp>
            <p:cxnSp>
              <p:nvCxnSpPr>
                <p:cNvPr id="24" name="Straight Connector 23"/>
                <p:cNvCxnSpPr/>
                <p:nvPr/>
              </p:nvCxnSpPr>
              <p:spPr bwMode="auto">
                <a:xfrm flipH="1">
                  <a:off x="1143645" y="6073366"/>
                  <a:ext cx="1043313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493" name="Group 9"/>
                <p:cNvGrpSpPr>
                  <a:grpSpLocks/>
                </p:cNvGrpSpPr>
                <p:nvPr/>
              </p:nvGrpSpPr>
              <p:grpSpPr bwMode="auto">
                <a:xfrm>
                  <a:off x="1038079" y="609600"/>
                  <a:ext cx="333521" cy="679270"/>
                  <a:chOff x="2573305" y="5772881"/>
                  <a:chExt cx="301630" cy="614054"/>
                </a:xfrm>
              </p:grpSpPr>
              <p:grpSp>
                <p:nvGrpSpPr>
                  <p:cNvPr id="2049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049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3" name="Oval 32"/>
                      <p:cNvSpPr/>
                      <p:nvPr/>
                    </p:nvSpPr>
                    <p:spPr>
                      <a:xfrm>
                        <a:off x="493767" y="4953606"/>
                        <a:ext cx="231993" cy="22681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4" name="Straight Arrow Connector 33"/>
                      <p:cNvCxnSpPr/>
                      <p:nvPr/>
                    </p:nvCxnSpPr>
                    <p:spPr>
                      <a:xfrm rot="5400000" flipH="1" flipV="1">
                        <a:off x="485628" y="4829233"/>
                        <a:ext cx="226812" cy="1706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" name="Straight Connector 34"/>
                      <p:cNvCxnSpPr>
                        <a:stCxn id="33" idx="4"/>
                      </p:cNvCxnSpPr>
                      <p:nvPr/>
                    </p:nvCxnSpPr>
                    <p:spPr>
                      <a:xfrm rot="5400000">
                        <a:off x="501683" y="5280984"/>
                        <a:ext cx="226813" cy="170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2" name="Straight Connector 31"/>
                    <p:cNvCxnSpPr/>
                    <p:nvPr/>
                  </p:nvCxnSpPr>
                  <p:spPr>
                    <a:xfrm rot="11486297">
                      <a:off x="1341349" y="5103482"/>
                      <a:ext cx="138134" cy="3923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0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73963" y="5944005"/>
                    <a:ext cx="301264" cy="30880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0487" name="TextBox 17"/>
            <p:cNvSpPr txBox="1">
              <a:spLocks noChangeArrowheads="1"/>
            </p:cNvSpPr>
            <p:nvPr/>
          </p:nvSpPr>
          <p:spPr bwMode="auto">
            <a:xfrm>
              <a:off x="6147947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20485" name="TextBox 25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VENUS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1"/>
          <p:cNvGrpSpPr>
            <a:grpSpLocks/>
          </p:cNvGrpSpPr>
          <p:nvPr/>
        </p:nvGrpSpPr>
        <p:grpSpPr bwMode="auto">
          <a:xfrm>
            <a:off x="611188" y="895350"/>
            <a:ext cx="7921625" cy="5637213"/>
            <a:chOff x="536575" y="676275"/>
            <a:chExt cx="8074025" cy="5743635"/>
          </a:xfrm>
        </p:grpSpPr>
        <p:grpSp>
          <p:nvGrpSpPr>
            <p:cNvPr id="6148" name="Group 22"/>
            <p:cNvGrpSpPr>
              <a:grpSpLocks/>
            </p:cNvGrpSpPr>
            <p:nvPr/>
          </p:nvGrpSpPr>
          <p:grpSpPr bwMode="auto">
            <a:xfrm>
              <a:off x="536575" y="676275"/>
              <a:ext cx="8070850" cy="5359499"/>
              <a:chOff x="536575" y="681038"/>
              <a:chExt cx="8070850" cy="5359653"/>
            </a:xfrm>
          </p:grpSpPr>
          <p:pic>
            <p:nvPicPr>
              <p:cNvPr id="6151" name="Picture 2" descr="http://eol.jsc.nasa.gov/sseop/images/ESC/small/ISS014/ISS014-E-19496.JPG"/>
              <p:cNvPicPr>
                <a:picLocks noChangeAspect="1" noChangeArrowheads="1"/>
              </p:cNvPicPr>
              <p:nvPr/>
            </p:nvPicPr>
            <p:blipFill>
              <a:blip r:embed="rId3"/>
              <a:srcRect b="2483"/>
              <a:stretch>
                <a:fillRect/>
              </a:stretch>
            </p:blipFill>
            <p:spPr bwMode="auto">
              <a:xfrm>
                <a:off x="536575" y="681038"/>
                <a:ext cx="8070850" cy="53596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6152" name="Group 17"/>
              <p:cNvGrpSpPr>
                <a:grpSpLocks/>
              </p:cNvGrpSpPr>
              <p:nvPr/>
            </p:nvGrpSpPr>
            <p:grpSpPr bwMode="auto">
              <a:xfrm>
                <a:off x="617896" y="5381828"/>
                <a:ext cx="301625" cy="612666"/>
                <a:chOff x="645889" y="5381828"/>
                <a:chExt cx="301625" cy="612666"/>
              </a:xfrm>
            </p:grpSpPr>
            <p:grpSp>
              <p:nvGrpSpPr>
                <p:cNvPr id="6154" name="Group 10"/>
                <p:cNvGrpSpPr>
                  <a:grpSpLocks/>
                </p:cNvGrpSpPr>
                <p:nvPr/>
              </p:nvGrpSpPr>
              <p:grpSpPr bwMode="auto">
                <a:xfrm rot="-7963153">
                  <a:off x="517166" y="5585618"/>
                  <a:ext cx="612666" cy="205086"/>
                  <a:chOff x="1219599" y="5105047"/>
                  <a:chExt cx="685008" cy="228602"/>
                </a:xfrm>
              </p:grpSpPr>
              <p:grpSp>
                <p:nvGrpSpPr>
                  <p:cNvPr id="6156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88798" y="4945235"/>
                      <a:ext cx="229051" cy="229680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92758" y="4829281"/>
                      <a:ext cx="227872" cy="180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90937" y="5281765"/>
                      <a:ext cx="226064" cy="1803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39002" y="5113416"/>
                    <a:ext cx="137447" cy="37874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235889">
                  <a:off x="645470" y="5522264"/>
                  <a:ext cx="302573" cy="307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0" name="Straight Connector 19"/>
              <p:cNvCxnSpPr/>
              <p:nvPr/>
            </p:nvCxnSpPr>
            <p:spPr bwMode="auto">
              <a:xfrm rot="16200000" flipH="1">
                <a:off x="4299566" y="2139005"/>
                <a:ext cx="1454146" cy="1375335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49" name="TextBox 20"/>
            <p:cNvSpPr txBox="1">
              <a:spLocks noChangeArrowheads="1"/>
            </p:cNvSpPr>
            <p:nvPr/>
          </p:nvSpPr>
          <p:spPr bwMode="auto">
            <a:xfrm>
              <a:off x="573676" y="6019800"/>
              <a:ext cx="1147070" cy="250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ISS014-E-19496</a:t>
              </a:r>
            </a:p>
          </p:txBody>
        </p:sp>
        <p:sp>
          <p:nvSpPr>
            <p:cNvPr id="6150" name="TextBox 17"/>
            <p:cNvSpPr txBox="1">
              <a:spLocks noChangeArrowheads="1"/>
            </p:cNvSpPr>
            <p:nvPr/>
          </p:nvSpPr>
          <p:spPr bwMode="auto">
            <a:xfrm>
              <a:off x="6661027" y="60198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3.0 km</a:t>
              </a:r>
            </a:p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6147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Ouarkziz Crater (Algeria)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"/>
          <p:cNvGrpSpPr>
            <a:grpSpLocks/>
          </p:cNvGrpSpPr>
          <p:nvPr/>
        </p:nvGrpSpPr>
        <p:grpSpPr bwMode="auto">
          <a:xfrm>
            <a:off x="646113" y="896938"/>
            <a:ext cx="7851775" cy="5584825"/>
            <a:chOff x="533400" y="671513"/>
            <a:chExt cx="8080375" cy="5748397"/>
          </a:xfrm>
        </p:grpSpPr>
        <p:grpSp>
          <p:nvGrpSpPr>
            <p:cNvPr id="7172" name="Group 44"/>
            <p:cNvGrpSpPr>
              <a:grpSpLocks/>
            </p:cNvGrpSpPr>
            <p:nvPr/>
          </p:nvGrpSpPr>
          <p:grpSpPr bwMode="auto">
            <a:xfrm>
              <a:off x="533400" y="671513"/>
              <a:ext cx="8080375" cy="5364261"/>
              <a:chOff x="533400" y="685800"/>
              <a:chExt cx="8080320" cy="5364262"/>
            </a:xfrm>
          </p:grpSpPr>
          <p:grpSp>
            <p:nvGrpSpPr>
              <p:cNvPr id="7175" name="Group 43"/>
              <p:cNvGrpSpPr>
                <a:grpSpLocks/>
              </p:cNvGrpSpPr>
              <p:nvPr/>
            </p:nvGrpSpPr>
            <p:grpSpPr bwMode="auto">
              <a:xfrm>
                <a:off x="533400" y="685800"/>
                <a:ext cx="8080320" cy="5364262"/>
                <a:chOff x="533400" y="685800"/>
                <a:chExt cx="8080320" cy="5364262"/>
              </a:xfrm>
            </p:grpSpPr>
            <p:pic>
              <p:nvPicPr>
                <p:cNvPr id="7184" name="Picture 16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b="2480"/>
                <a:stretch>
                  <a:fillRect/>
                </a:stretch>
              </p:blipFill>
              <p:spPr bwMode="auto">
                <a:xfrm>
                  <a:off x="533400" y="685800"/>
                  <a:ext cx="8080320" cy="53642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185" name="Line 5"/>
                <p:cNvSpPr>
                  <a:spLocks noChangeShapeType="1"/>
                </p:cNvSpPr>
                <p:nvPr/>
              </p:nvSpPr>
              <p:spPr bwMode="auto">
                <a:xfrm flipV="1">
                  <a:off x="4534651" y="3276598"/>
                  <a:ext cx="1408948" cy="609892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176" name="Group 41"/>
              <p:cNvGrpSpPr>
                <a:grpSpLocks/>
              </p:cNvGrpSpPr>
              <p:nvPr/>
            </p:nvGrpSpPr>
            <p:grpSpPr bwMode="auto">
              <a:xfrm>
                <a:off x="685799" y="5334521"/>
                <a:ext cx="301623" cy="615924"/>
                <a:chOff x="685799" y="5334521"/>
                <a:chExt cx="301623" cy="615924"/>
              </a:xfrm>
            </p:grpSpPr>
            <p:grpSp>
              <p:nvGrpSpPr>
                <p:cNvPr id="7177" name="Group 75"/>
                <p:cNvGrpSpPr>
                  <a:grpSpLocks/>
                </p:cNvGrpSpPr>
                <p:nvPr/>
              </p:nvGrpSpPr>
              <p:grpSpPr bwMode="auto">
                <a:xfrm rot="5767436">
                  <a:off x="553895" y="5540089"/>
                  <a:ext cx="615924" cy="204788"/>
                  <a:chOff x="1224296" y="5107196"/>
                  <a:chExt cx="687093" cy="228453"/>
                </a:xfrm>
              </p:grpSpPr>
              <p:grpSp>
                <p:nvGrpSpPr>
                  <p:cNvPr id="7179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3616" y="4877876"/>
                    <a:ext cx="228453" cy="687093"/>
                    <a:chOff x="494688" y="4718086"/>
                    <a:chExt cx="228451" cy="687093"/>
                  </a:xfrm>
                </p:grpSpPr>
                <p:sp>
                  <p:nvSpPr>
                    <p:cNvPr id="36" name="Oval 35"/>
                    <p:cNvSpPr/>
                    <p:nvPr/>
                  </p:nvSpPr>
                  <p:spPr>
                    <a:xfrm>
                      <a:off x="507991" y="4962573"/>
                      <a:ext cx="229632" cy="227849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37" name="Straight Arrow Connector 36"/>
                    <p:cNvCxnSpPr/>
                    <p:nvPr/>
                  </p:nvCxnSpPr>
                  <p:spPr>
                    <a:xfrm rot="5400000" flipH="1" flipV="1">
                      <a:off x="505103" y="4838622"/>
                      <a:ext cx="229673" cy="182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Straight Connector 37"/>
                    <p:cNvCxnSpPr>
                      <a:stCxn id="36" idx="4"/>
                    </p:cNvCxnSpPr>
                    <p:nvPr/>
                  </p:nvCxnSpPr>
                  <p:spPr>
                    <a:xfrm rot="5400000">
                      <a:off x="507061" y="5299828"/>
                      <a:ext cx="229673" cy="1823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5" name="Straight Connector 34"/>
                  <p:cNvCxnSpPr/>
                  <p:nvPr/>
                </p:nvCxnSpPr>
                <p:spPr>
                  <a:xfrm rot="11486297">
                    <a:off x="1320830" y="5108524"/>
                    <a:ext cx="142178" cy="38272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685334" y="5494649"/>
                  <a:ext cx="302236" cy="307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</p:grpSp>
        <p:sp>
          <p:nvSpPr>
            <p:cNvPr id="7173" name="TextBox 20"/>
            <p:cNvSpPr txBox="1">
              <a:spLocks noChangeArrowheads="1"/>
            </p:cNvSpPr>
            <p:nvPr/>
          </p:nvSpPr>
          <p:spPr bwMode="auto">
            <a:xfrm>
              <a:off x="553507" y="6019800"/>
              <a:ext cx="1158550" cy="253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ISS015-E-17360</a:t>
              </a:r>
            </a:p>
          </p:txBody>
        </p:sp>
        <p:sp>
          <p:nvSpPr>
            <p:cNvPr id="7174" name="TextBox 17"/>
            <p:cNvSpPr txBox="1">
              <a:spLocks noChangeArrowheads="1"/>
            </p:cNvSpPr>
            <p:nvPr/>
          </p:nvSpPr>
          <p:spPr bwMode="auto">
            <a:xfrm>
              <a:off x="6661027" y="60198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4.2 km</a:t>
              </a:r>
            </a:p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7171" name="TextBox 22"/>
          <p:cNvSpPr txBox="1">
            <a:spLocks noChangeArrowheads="1"/>
          </p:cNvSpPr>
          <p:nvPr/>
        </p:nvSpPr>
        <p:spPr bwMode="auto">
          <a:xfrm>
            <a:off x="2324100" y="54927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Gosses Bluff Crater (Australia)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1"/>
          <p:cNvGrpSpPr>
            <a:grpSpLocks/>
          </p:cNvGrpSpPr>
          <p:nvPr/>
        </p:nvGrpSpPr>
        <p:grpSpPr bwMode="auto">
          <a:xfrm>
            <a:off x="619125" y="901700"/>
            <a:ext cx="7905750" cy="5649913"/>
            <a:chOff x="552450" y="631826"/>
            <a:chExt cx="8058150" cy="5758814"/>
          </a:xfrm>
        </p:grpSpPr>
        <p:grpSp>
          <p:nvGrpSpPr>
            <p:cNvPr id="8196" name="Group 21"/>
            <p:cNvGrpSpPr>
              <a:grpSpLocks/>
            </p:cNvGrpSpPr>
            <p:nvPr/>
          </p:nvGrpSpPr>
          <p:grpSpPr bwMode="auto">
            <a:xfrm>
              <a:off x="552450" y="631826"/>
              <a:ext cx="8058150" cy="5362714"/>
              <a:chOff x="542925" y="677864"/>
              <a:chExt cx="8058150" cy="5363422"/>
            </a:xfrm>
          </p:grpSpPr>
          <p:pic>
            <p:nvPicPr>
              <p:cNvPr id="8199" name="Picture 2" descr="http://eol.jsc.nasa.gov/sseop/images/ESC/small/ISS018/ISS018-E-14908.JPG"/>
              <p:cNvPicPr>
                <a:picLocks noChangeAspect="1" noChangeArrowheads="1"/>
              </p:cNvPicPr>
              <p:nvPr/>
            </p:nvPicPr>
            <p:blipFill>
              <a:blip r:embed="rId3"/>
              <a:srcRect b="2783"/>
              <a:stretch>
                <a:fillRect/>
              </a:stretch>
            </p:blipFill>
            <p:spPr bwMode="auto">
              <a:xfrm>
                <a:off x="542925" y="677864"/>
                <a:ext cx="8058150" cy="53498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200" name="Group 20"/>
              <p:cNvGrpSpPr>
                <a:grpSpLocks/>
              </p:cNvGrpSpPr>
              <p:nvPr/>
            </p:nvGrpSpPr>
            <p:grpSpPr bwMode="auto">
              <a:xfrm>
                <a:off x="704462" y="5433914"/>
                <a:ext cx="301625" cy="607372"/>
                <a:chOff x="813382" y="5424583"/>
                <a:chExt cx="301625" cy="607372"/>
              </a:xfrm>
            </p:grpSpPr>
            <p:grpSp>
              <p:nvGrpSpPr>
                <p:cNvPr id="8202" name="Group 10"/>
                <p:cNvGrpSpPr>
                  <a:grpSpLocks/>
                </p:cNvGrpSpPr>
                <p:nvPr/>
              </p:nvGrpSpPr>
              <p:grpSpPr bwMode="auto">
                <a:xfrm rot="-2941200">
                  <a:off x="680856" y="5625868"/>
                  <a:ext cx="607372" cy="204801"/>
                  <a:chOff x="1225458" y="5106513"/>
                  <a:chExt cx="679023" cy="228305"/>
                </a:xfrm>
              </p:grpSpPr>
              <p:grpSp>
                <p:nvGrpSpPr>
                  <p:cNvPr id="82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0817" y="4881154"/>
                    <a:ext cx="228305" cy="679023"/>
                    <a:chOff x="495360" y="4725033"/>
                    <a:chExt cx="228303" cy="679023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87039" y="4956204"/>
                      <a:ext cx="229081" cy="226152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86838" y="4842224"/>
                      <a:ext cx="226153" cy="180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487259" y="5287433"/>
                      <a:ext cx="226152" cy="1803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34899" y="5104928"/>
                    <a:ext cx="137501" cy="39684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813655" y="5562310"/>
                  <a:ext cx="300967" cy="3058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39" name="Straight Connector 38"/>
              <p:cNvCxnSpPr/>
              <p:nvPr/>
            </p:nvCxnSpPr>
            <p:spPr bwMode="auto">
              <a:xfrm>
                <a:off x="3751623" y="3003380"/>
                <a:ext cx="1221667" cy="728241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97" name="TextBox 17"/>
            <p:cNvSpPr txBox="1">
              <a:spLocks noChangeArrowheads="1"/>
            </p:cNvSpPr>
            <p:nvPr/>
          </p:nvSpPr>
          <p:spPr bwMode="auto">
            <a:xfrm>
              <a:off x="588071" y="5980963"/>
              <a:ext cx="1147148" cy="250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ISS018-E-14908</a:t>
              </a:r>
            </a:p>
          </p:txBody>
        </p:sp>
        <p:sp>
          <p:nvSpPr>
            <p:cNvPr id="8198" name="TextBox 17"/>
            <p:cNvSpPr txBox="1">
              <a:spLocks noChangeArrowheads="1"/>
            </p:cNvSpPr>
            <p:nvPr/>
          </p:nvSpPr>
          <p:spPr bwMode="auto">
            <a:xfrm>
              <a:off x="6661027" y="599053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≈ 1.9 km</a:t>
              </a:r>
            </a:p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8195" name="TextBox 19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Tenoumer Crater (Mauritania)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1"/>
          <p:cNvGrpSpPr>
            <a:grpSpLocks/>
          </p:cNvGrpSpPr>
          <p:nvPr/>
        </p:nvGrpSpPr>
        <p:grpSpPr bwMode="auto">
          <a:xfrm>
            <a:off x="612775" y="903288"/>
            <a:ext cx="7918450" cy="5648325"/>
            <a:chOff x="593725" y="647700"/>
            <a:chExt cx="7985248" cy="5696010"/>
          </a:xfrm>
        </p:grpSpPr>
        <p:grpSp>
          <p:nvGrpSpPr>
            <p:cNvPr id="9220" name="Group 21"/>
            <p:cNvGrpSpPr>
              <a:grpSpLocks/>
            </p:cNvGrpSpPr>
            <p:nvPr/>
          </p:nvGrpSpPr>
          <p:grpSpPr bwMode="auto">
            <a:xfrm>
              <a:off x="593725" y="647700"/>
              <a:ext cx="7978775" cy="5295900"/>
              <a:chOff x="630697" y="647222"/>
              <a:chExt cx="7979903" cy="5296365"/>
            </a:xfrm>
          </p:grpSpPr>
          <p:pic>
            <p:nvPicPr>
              <p:cNvPr id="9223" name="Picture 2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" contrast="40000"/>
              </a:blip>
              <a:srcRect b="2797"/>
              <a:stretch>
                <a:fillRect/>
              </a:stretch>
            </p:blipFill>
            <p:spPr bwMode="auto">
              <a:xfrm>
                <a:off x="630697" y="647222"/>
                <a:ext cx="7979903" cy="5296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4" name="Group 17"/>
              <p:cNvGrpSpPr>
                <a:grpSpLocks/>
              </p:cNvGrpSpPr>
              <p:nvPr/>
            </p:nvGrpSpPr>
            <p:grpSpPr bwMode="auto">
              <a:xfrm rot="982158">
                <a:off x="669925" y="5528936"/>
                <a:ext cx="612775" cy="307999"/>
                <a:chOff x="669382" y="5566562"/>
                <a:chExt cx="614055" cy="307777"/>
              </a:xfrm>
            </p:grpSpPr>
            <p:grpSp>
              <p:nvGrpSpPr>
                <p:cNvPr id="9226" name="Group 10"/>
                <p:cNvGrpSpPr>
                  <a:grpSpLocks/>
                </p:cNvGrpSpPr>
                <p:nvPr/>
              </p:nvGrpSpPr>
              <p:grpSpPr bwMode="auto">
                <a:xfrm rot="10278221">
                  <a:off x="669382" y="5607844"/>
                  <a:ext cx="614055" cy="204922"/>
                  <a:chOff x="1219599" y="5105047"/>
                  <a:chExt cx="685008" cy="228602"/>
                </a:xfrm>
              </p:grpSpPr>
              <p:grpSp>
                <p:nvGrpSpPr>
                  <p:cNvPr id="9228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94952" y="4943216"/>
                      <a:ext cx="228448" cy="227311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94978" y="4827870"/>
                      <a:ext cx="229102" cy="178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98106" y="5278859"/>
                      <a:ext cx="227311" cy="1784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45881" y="5109988"/>
                    <a:ext cx="137819" cy="39265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20617842">
                  <a:off x="796350" y="5563301"/>
                  <a:ext cx="301639" cy="3071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6" name="Straight Connector 25"/>
              <p:cNvCxnSpPr/>
              <p:nvPr/>
            </p:nvCxnSpPr>
            <p:spPr bwMode="auto">
              <a:xfrm flipV="1">
                <a:off x="3789704" y="3758047"/>
                <a:ext cx="1372158" cy="313804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620286" y="5943600"/>
              <a:ext cx="1206105" cy="248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ISS018-E-023713</a:t>
              </a:r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629400" y="59436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1.9 km</a:t>
              </a:r>
            </a:p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Lonar Crater (India)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2"/>
          <p:cNvGrpSpPr>
            <a:grpSpLocks/>
          </p:cNvGrpSpPr>
          <p:nvPr/>
        </p:nvGrpSpPr>
        <p:grpSpPr bwMode="auto">
          <a:xfrm>
            <a:off x="627063" y="903288"/>
            <a:ext cx="7889875" cy="5641975"/>
            <a:chOff x="627639" y="904038"/>
            <a:chExt cx="7888723" cy="5641848"/>
          </a:xfrm>
        </p:grpSpPr>
        <p:grpSp>
          <p:nvGrpSpPr>
            <p:cNvPr id="10244" name="Group 1"/>
            <p:cNvGrpSpPr>
              <a:grpSpLocks/>
            </p:cNvGrpSpPr>
            <p:nvPr/>
          </p:nvGrpSpPr>
          <p:grpSpPr bwMode="auto">
            <a:xfrm>
              <a:off x="627639" y="904038"/>
              <a:ext cx="7888723" cy="5615897"/>
              <a:chOff x="914400" y="912377"/>
              <a:chExt cx="6980018" cy="5017442"/>
            </a:xfrm>
          </p:grpSpPr>
          <p:grpSp>
            <p:nvGrpSpPr>
              <p:cNvPr id="10246" name="Group 4"/>
              <p:cNvGrpSpPr>
                <a:grpSpLocks/>
              </p:cNvGrpSpPr>
              <p:nvPr/>
            </p:nvGrpSpPr>
            <p:grpSpPr bwMode="auto">
              <a:xfrm>
                <a:off x="914400" y="912377"/>
                <a:ext cx="6980018" cy="4802623"/>
                <a:chOff x="914400" y="912377"/>
                <a:chExt cx="6980018" cy="4802623"/>
              </a:xfrm>
            </p:grpSpPr>
            <p:pic>
              <p:nvPicPr>
                <p:cNvPr id="10248" name="Picture 2" descr="moonimage1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914400" y="912377"/>
                  <a:ext cx="6980018" cy="4802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6" name="Straight Connector 5"/>
                <p:cNvCxnSpPr/>
                <p:nvPr/>
              </p:nvCxnSpPr>
              <p:spPr>
                <a:xfrm>
                  <a:off x="1175624" y="5374340"/>
                  <a:ext cx="1238707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50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1371600" y="5029200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/>
                    <a:t>25 km</a:t>
                  </a:r>
                </a:p>
              </p:txBody>
            </p:sp>
            <p:grpSp>
              <p:nvGrpSpPr>
                <p:cNvPr id="10251" name="Group 9"/>
                <p:cNvGrpSpPr>
                  <a:grpSpLocks/>
                </p:cNvGrpSpPr>
                <p:nvPr/>
              </p:nvGrpSpPr>
              <p:grpSpPr bwMode="auto">
                <a:xfrm>
                  <a:off x="990600" y="10668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0252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025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13" name="Oval 12"/>
                      <p:cNvSpPr/>
                      <p:nvPr/>
                    </p:nvSpPr>
                    <p:spPr>
                      <a:xfrm>
                        <a:off x="495519" y="4951517"/>
                        <a:ext cx="228726" cy="229300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14" name="Straight Arrow Connector 13"/>
                      <p:cNvCxnSpPr/>
                      <p:nvPr/>
                    </p:nvCxnSpPr>
                    <p:spPr>
                      <a:xfrm rot="5400000" flipH="1" flipV="1">
                        <a:off x="483590" y="4828308"/>
                        <a:ext cx="229300" cy="156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" name="Straight Connector 14"/>
                      <p:cNvCxnSpPr>
                        <a:stCxn id="13" idx="4"/>
                      </p:cNvCxnSpPr>
                      <p:nvPr/>
                    </p:nvCxnSpPr>
                    <p:spPr>
                      <a:xfrm rot="5400000">
                        <a:off x="505039" y="5280363"/>
                        <a:ext cx="226138" cy="156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2" name="Straight Connector 11"/>
                    <p:cNvCxnSpPr/>
                    <p:nvPr/>
                  </p:nvCxnSpPr>
                  <p:spPr>
                    <a:xfrm rot="11486297">
                      <a:off x="1333073" y="5107728"/>
                      <a:ext cx="139162" cy="37599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0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857" y="5934656"/>
                    <a:ext cx="301957" cy="3076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  <p:sp>
            <p:nvSpPr>
              <p:cNvPr id="10247" name="TextBox 7"/>
              <p:cNvSpPr txBox="1">
                <a:spLocks noChangeArrowheads="1"/>
              </p:cNvSpPr>
              <p:nvPr/>
            </p:nvSpPr>
            <p:spPr bwMode="auto">
              <a:xfrm>
                <a:off x="924888" y="5715000"/>
                <a:ext cx="877179" cy="2148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AS12-50-7438</a:t>
                </a:r>
              </a:p>
            </p:txBody>
          </p:sp>
        </p:grpSp>
        <p:sp>
          <p:nvSpPr>
            <p:cNvPr id="10245" name="TextBox 17"/>
            <p:cNvSpPr txBox="1">
              <a:spLocks noChangeArrowheads="1"/>
            </p:cNvSpPr>
            <p:nvPr/>
          </p:nvSpPr>
          <p:spPr bwMode="auto">
            <a:xfrm>
              <a:off x="6498692" y="6294328"/>
              <a:ext cx="2011245" cy="251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#1</a:t>
              </a:r>
            </a:p>
          </p:txBody>
        </p:sp>
      </p:grp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14944</TotalTime>
  <Words>529</Words>
  <Application>Microsoft Office PowerPoint</Application>
  <PresentationFormat>On-screen Show (4:3)</PresentationFormat>
  <Paragraphs>212</Paragraphs>
  <Slides>43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Paige Graff</dc:creator>
  <cp:lastModifiedBy>LMIT-ODIN</cp:lastModifiedBy>
  <cp:revision>274</cp:revision>
  <dcterms:created xsi:type="dcterms:W3CDTF">2011-01-12T13:58:00Z</dcterms:created>
  <dcterms:modified xsi:type="dcterms:W3CDTF">2013-05-02T15:34:50Z</dcterms:modified>
</cp:coreProperties>
</file>